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4"/>
  </p:notesMasterIdLst>
  <p:handoutMasterIdLst>
    <p:handoutMasterId r:id="rId65"/>
  </p:handoutMasterIdLst>
  <p:sldIdLst>
    <p:sldId id="472" r:id="rId2"/>
    <p:sldId id="514" r:id="rId3"/>
    <p:sldId id="1162" r:id="rId4"/>
    <p:sldId id="1161" r:id="rId5"/>
    <p:sldId id="1163" r:id="rId6"/>
    <p:sldId id="473" r:id="rId7"/>
    <p:sldId id="529" r:id="rId8"/>
    <p:sldId id="1033" r:id="rId9"/>
    <p:sldId id="476" r:id="rId10"/>
    <p:sldId id="497" r:id="rId11"/>
    <p:sldId id="478" r:id="rId12"/>
    <p:sldId id="479" r:id="rId13"/>
    <p:sldId id="480" r:id="rId14"/>
    <p:sldId id="483" r:id="rId15"/>
    <p:sldId id="477" r:id="rId16"/>
    <p:sldId id="484" r:id="rId17"/>
    <p:sldId id="1154" r:id="rId18"/>
    <p:sldId id="474" r:id="rId19"/>
    <p:sldId id="482" r:id="rId20"/>
    <p:sldId id="1164" r:id="rId21"/>
    <p:sldId id="499" r:id="rId22"/>
    <p:sldId id="1160" r:id="rId23"/>
    <p:sldId id="501" r:id="rId24"/>
    <p:sldId id="502" r:id="rId25"/>
    <p:sldId id="1037" r:id="rId26"/>
    <p:sldId id="1057" r:id="rId27"/>
    <p:sldId id="1060" r:id="rId28"/>
    <p:sldId id="1061" r:id="rId29"/>
    <p:sldId id="1062" r:id="rId30"/>
    <p:sldId id="1063" r:id="rId31"/>
    <p:sldId id="1064" r:id="rId32"/>
    <p:sldId id="504" r:id="rId33"/>
    <p:sldId id="489" r:id="rId34"/>
    <p:sldId id="500" r:id="rId35"/>
    <p:sldId id="506" r:id="rId36"/>
    <p:sldId id="1155" r:id="rId37"/>
    <p:sldId id="1065" r:id="rId38"/>
    <p:sldId id="1066" r:id="rId39"/>
    <p:sldId id="510" r:id="rId40"/>
    <p:sldId id="1158" r:id="rId41"/>
    <p:sldId id="517" r:id="rId42"/>
    <p:sldId id="518" r:id="rId43"/>
    <p:sldId id="513" r:id="rId44"/>
    <p:sldId id="1157" r:id="rId45"/>
    <p:sldId id="521" r:id="rId46"/>
    <p:sldId id="522" r:id="rId47"/>
    <p:sldId id="523" r:id="rId48"/>
    <p:sldId id="524" r:id="rId49"/>
    <p:sldId id="525" r:id="rId50"/>
    <p:sldId id="533" r:id="rId51"/>
    <p:sldId id="532" r:id="rId52"/>
    <p:sldId id="526" r:id="rId53"/>
    <p:sldId id="527" r:id="rId54"/>
    <p:sldId id="528" r:id="rId55"/>
    <p:sldId id="1036" r:id="rId56"/>
    <p:sldId id="1149" r:id="rId57"/>
    <p:sldId id="1152" r:id="rId58"/>
    <p:sldId id="1034" r:id="rId59"/>
    <p:sldId id="1153" r:id="rId60"/>
    <p:sldId id="1151" r:id="rId61"/>
    <p:sldId id="1150" r:id="rId62"/>
    <p:sldId id="531" r:id="rId63"/>
  </p:sldIdLst>
  <p:sldSz cx="12192000" cy="6858000"/>
  <p:notesSz cx="7315200" cy="9601200"/>
  <p:custDataLst>
    <p:tags r:id="rId66"/>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057"/>
    <a:srgbClr val="FF91EC"/>
    <a:srgbClr val="CCCCFF"/>
    <a:srgbClr val="DDDDDD"/>
    <a:srgbClr val="009900"/>
    <a:srgbClr val="FF0000"/>
    <a:srgbClr val="FFFF00"/>
    <a:srgbClr val="5F5F5F"/>
    <a:srgbClr val="4D4D4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83268" autoAdjust="0"/>
  </p:normalViewPr>
  <p:slideViewPr>
    <p:cSldViewPr>
      <p:cViewPr varScale="1">
        <p:scale>
          <a:sx n="68" d="100"/>
          <a:sy n="68" d="100"/>
        </p:scale>
        <p:origin x="1157" y="72"/>
      </p:cViewPr>
      <p:guideLst>
        <p:guide orient="horz" pos="2160"/>
        <p:guide pos="3840"/>
      </p:guideLst>
    </p:cSldViewPr>
  </p:slideViewPr>
  <p:outlineViewPr>
    <p:cViewPr>
      <p:scale>
        <a:sx n="33" d="100"/>
        <a:sy n="33" d="100"/>
      </p:scale>
      <p:origin x="0" y="-1944"/>
    </p:cViewPr>
  </p:outlineViewPr>
  <p:notesTextViewPr>
    <p:cViewPr>
      <p:scale>
        <a:sx n="100" d="100"/>
        <a:sy n="100" d="100"/>
      </p:scale>
      <p:origin x="0" y="0"/>
    </p:cViewPr>
  </p:notesTextViewPr>
  <p:sorterViewPr>
    <p:cViewPr>
      <p:scale>
        <a:sx n="66" d="100"/>
        <a:sy n="66" d="100"/>
      </p:scale>
      <p:origin x="0" y="-562"/>
    </p:cViewPr>
  </p:sorterViewPr>
  <p:notesViewPr>
    <p:cSldViewPr showGuides="1">
      <p:cViewPr varScale="1">
        <p:scale>
          <a:sx n="60" d="100"/>
          <a:sy n="60" d="100"/>
        </p:scale>
        <p:origin x="3178" y="3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ga Rodrigo" userId="a3170934-3a61-42af-add7-eae42539158e" providerId="ADAL" clId="{91EA2606-A4BE-46E8-B624-6D8423E45288}"/>
    <pc:docChg chg="undo custSel modSld modMainMaster">
      <pc:chgData name="Ranga Rodrigo" userId="a3170934-3a61-42af-add7-eae42539158e" providerId="ADAL" clId="{91EA2606-A4BE-46E8-B624-6D8423E45288}" dt="2022-04-05T16:24:09.953" v="165" actId="20577"/>
      <pc:docMkLst>
        <pc:docMk/>
      </pc:docMkLst>
      <pc:sldChg chg="addSp delSp modSp mod modClrScheme chgLayout">
        <pc:chgData name="Ranga Rodrigo" userId="a3170934-3a61-42af-add7-eae42539158e" providerId="ADAL" clId="{91EA2606-A4BE-46E8-B624-6D8423E45288}" dt="2022-04-05T13:59:21.455" v="47" actId="1076"/>
        <pc:sldMkLst>
          <pc:docMk/>
          <pc:sldMk cId="0" sldId="472"/>
        </pc:sldMkLst>
        <pc:spChg chg="add mod ord">
          <ac:chgData name="Ranga Rodrigo" userId="a3170934-3a61-42af-add7-eae42539158e" providerId="ADAL" clId="{91EA2606-A4BE-46E8-B624-6D8423E45288}" dt="2022-04-05T13:59:21.455" v="47" actId="1076"/>
          <ac:spMkLst>
            <pc:docMk/>
            <pc:sldMk cId="0" sldId="472"/>
            <ac:spMk id="2" creationId="{231B7A8E-FD04-48CC-9DEC-EBB9AE0EC3E3}"/>
          </ac:spMkLst>
        </pc:spChg>
        <pc:spChg chg="mod ord">
          <ac:chgData name="Ranga Rodrigo" userId="a3170934-3a61-42af-add7-eae42539158e" providerId="ADAL" clId="{91EA2606-A4BE-46E8-B624-6D8423E45288}" dt="2022-04-05T13:59:00.381" v="11" actId="700"/>
          <ac:spMkLst>
            <pc:docMk/>
            <pc:sldMk cId="0" sldId="472"/>
            <ac:spMk id="26626" creationId="{00000000-0000-0000-0000-000000000000}"/>
          </ac:spMkLst>
        </pc:spChg>
        <pc:spChg chg="del mod ord">
          <ac:chgData name="Ranga Rodrigo" userId="a3170934-3a61-42af-add7-eae42539158e" providerId="ADAL" clId="{91EA2606-A4BE-46E8-B624-6D8423E45288}" dt="2022-04-05T13:59:00.381" v="11" actId="700"/>
          <ac:spMkLst>
            <pc:docMk/>
            <pc:sldMk cId="0" sldId="472"/>
            <ac:spMk id="26627" creationId="{00000000-0000-0000-0000-000000000000}"/>
          </ac:spMkLst>
        </pc:spChg>
        <pc:picChg chg="mod">
          <ac:chgData name="Ranga Rodrigo" userId="a3170934-3a61-42af-add7-eae42539158e" providerId="ADAL" clId="{91EA2606-A4BE-46E8-B624-6D8423E45288}" dt="2022-04-05T13:59:04.384" v="12" actId="1076"/>
          <ac:picMkLst>
            <pc:docMk/>
            <pc:sldMk cId="0" sldId="472"/>
            <ac:picMk id="26628" creationId="{00000000-0000-0000-0000-000000000000}"/>
          </ac:picMkLst>
        </pc:picChg>
      </pc:sldChg>
      <pc:sldChg chg="modSp mod">
        <pc:chgData name="Ranga Rodrigo" userId="a3170934-3a61-42af-add7-eae42539158e" providerId="ADAL" clId="{91EA2606-A4BE-46E8-B624-6D8423E45288}" dt="2022-04-05T13:59:59.630" v="54" actId="20577"/>
        <pc:sldMkLst>
          <pc:docMk/>
          <pc:sldMk cId="0" sldId="473"/>
        </pc:sldMkLst>
        <pc:spChg chg="mod">
          <ac:chgData name="Ranga Rodrigo" userId="a3170934-3a61-42af-add7-eae42539158e" providerId="ADAL" clId="{91EA2606-A4BE-46E8-B624-6D8423E45288}" dt="2022-04-05T13:59:59.630" v="54" actId="20577"/>
          <ac:spMkLst>
            <pc:docMk/>
            <pc:sldMk cId="0" sldId="473"/>
            <ac:spMk id="28674" creationId="{00000000-0000-0000-0000-000000000000}"/>
          </ac:spMkLst>
        </pc:spChg>
      </pc:sldChg>
      <pc:sldChg chg="modSp mod">
        <pc:chgData name="Ranga Rodrigo" userId="a3170934-3a61-42af-add7-eae42539158e" providerId="ADAL" clId="{91EA2606-A4BE-46E8-B624-6D8423E45288}" dt="2022-04-05T14:03:29.541" v="71" actId="20577"/>
        <pc:sldMkLst>
          <pc:docMk/>
          <pc:sldMk cId="0" sldId="474"/>
        </pc:sldMkLst>
        <pc:spChg chg="mod">
          <ac:chgData name="Ranga Rodrigo" userId="a3170934-3a61-42af-add7-eae42539158e" providerId="ADAL" clId="{91EA2606-A4BE-46E8-B624-6D8423E45288}" dt="2022-04-05T14:03:29.541" v="71" actId="20577"/>
          <ac:spMkLst>
            <pc:docMk/>
            <pc:sldMk cId="0" sldId="474"/>
            <ac:spMk id="32770" creationId="{00000000-0000-0000-0000-000000000000}"/>
          </ac:spMkLst>
        </pc:spChg>
      </pc:sldChg>
      <pc:sldChg chg="modSp mod">
        <pc:chgData name="Ranga Rodrigo" userId="a3170934-3a61-42af-add7-eae42539158e" providerId="ADAL" clId="{91EA2606-A4BE-46E8-B624-6D8423E45288}" dt="2022-04-05T14:02:25.463" v="59" actId="20577"/>
        <pc:sldMkLst>
          <pc:docMk/>
          <pc:sldMk cId="0" sldId="476"/>
        </pc:sldMkLst>
        <pc:spChg chg="mod">
          <ac:chgData name="Ranga Rodrigo" userId="a3170934-3a61-42af-add7-eae42539158e" providerId="ADAL" clId="{91EA2606-A4BE-46E8-B624-6D8423E45288}" dt="2022-04-05T14:02:25.463" v="59" actId="20577"/>
          <ac:spMkLst>
            <pc:docMk/>
            <pc:sldMk cId="0" sldId="476"/>
            <ac:spMk id="1027" creationId="{00000000-0000-0000-0000-000000000000}"/>
          </ac:spMkLst>
        </pc:spChg>
      </pc:sldChg>
      <pc:sldChg chg="modSp mod">
        <pc:chgData name="Ranga Rodrigo" userId="a3170934-3a61-42af-add7-eae42539158e" providerId="ADAL" clId="{91EA2606-A4BE-46E8-B624-6D8423E45288}" dt="2022-04-05T14:03:14.642" v="67" actId="20577"/>
        <pc:sldMkLst>
          <pc:docMk/>
          <pc:sldMk cId="0" sldId="477"/>
        </pc:sldMkLst>
        <pc:spChg chg="mod">
          <ac:chgData name="Ranga Rodrigo" userId="a3170934-3a61-42af-add7-eae42539158e" providerId="ADAL" clId="{91EA2606-A4BE-46E8-B624-6D8423E45288}" dt="2022-04-05T14:03:14.642" v="67" actId="20577"/>
          <ac:spMkLst>
            <pc:docMk/>
            <pc:sldMk cId="0" sldId="477"/>
            <ac:spMk id="6147" creationId="{00000000-0000-0000-0000-000000000000}"/>
          </ac:spMkLst>
        </pc:spChg>
      </pc:sldChg>
      <pc:sldChg chg="modSp mod">
        <pc:chgData name="Ranga Rodrigo" userId="a3170934-3a61-42af-add7-eae42539158e" providerId="ADAL" clId="{91EA2606-A4BE-46E8-B624-6D8423E45288}" dt="2022-04-05T14:02:52.950" v="62" actId="20577"/>
        <pc:sldMkLst>
          <pc:docMk/>
          <pc:sldMk cId="0" sldId="478"/>
        </pc:sldMkLst>
        <pc:spChg chg="mod">
          <ac:chgData name="Ranga Rodrigo" userId="a3170934-3a61-42af-add7-eae42539158e" providerId="ADAL" clId="{91EA2606-A4BE-46E8-B624-6D8423E45288}" dt="2022-04-05T14:02:52.950" v="62" actId="20577"/>
          <ac:spMkLst>
            <pc:docMk/>
            <pc:sldMk cId="0" sldId="478"/>
            <ac:spMk id="4099" creationId="{00000000-0000-0000-0000-000000000000}"/>
          </ac:spMkLst>
        </pc:spChg>
      </pc:sldChg>
      <pc:sldChg chg="delSp modSp mod">
        <pc:chgData name="Ranga Rodrigo" userId="a3170934-3a61-42af-add7-eae42539158e" providerId="ADAL" clId="{91EA2606-A4BE-46E8-B624-6D8423E45288}" dt="2022-04-05T14:03:02.575" v="64" actId="478"/>
        <pc:sldMkLst>
          <pc:docMk/>
          <pc:sldMk cId="0" sldId="479"/>
        </pc:sldMkLst>
        <pc:spChg chg="mod">
          <ac:chgData name="Ranga Rodrigo" userId="a3170934-3a61-42af-add7-eae42539158e" providerId="ADAL" clId="{91EA2606-A4BE-46E8-B624-6D8423E45288}" dt="2022-04-05T14:02:56.947" v="63" actId="20577"/>
          <ac:spMkLst>
            <pc:docMk/>
            <pc:sldMk cId="0" sldId="479"/>
            <ac:spMk id="29698" creationId="{00000000-0000-0000-0000-000000000000}"/>
          </ac:spMkLst>
        </pc:spChg>
        <pc:spChg chg="del">
          <ac:chgData name="Ranga Rodrigo" userId="a3170934-3a61-42af-add7-eae42539158e" providerId="ADAL" clId="{91EA2606-A4BE-46E8-B624-6D8423E45288}" dt="2022-04-05T14:03:02.575" v="64" actId="478"/>
          <ac:spMkLst>
            <pc:docMk/>
            <pc:sldMk cId="0" sldId="479"/>
            <ac:spMk id="29699" creationId="{00000000-0000-0000-0000-000000000000}"/>
          </ac:spMkLst>
        </pc:spChg>
      </pc:sldChg>
      <pc:sldChg chg="modSp mod">
        <pc:chgData name="Ranga Rodrigo" userId="a3170934-3a61-42af-add7-eae42539158e" providerId="ADAL" clId="{91EA2606-A4BE-46E8-B624-6D8423E45288}" dt="2022-04-05T14:03:06.454" v="65" actId="20577"/>
        <pc:sldMkLst>
          <pc:docMk/>
          <pc:sldMk cId="0" sldId="480"/>
        </pc:sldMkLst>
        <pc:spChg chg="mod">
          <ac:chgData name="Ranga Rodrigo" userId="a3170934-3a61-42af-add7-eae42539158e" providerId="ADAL" clId="{91EA2606-A4BE-46E8-B624-6D8423E45288}" dt="2022-04-05T14:03:06.454" v="65" actId="20577"/>
          <ac:spMkLst>
            <pc:docMk/>
            <pc:sldMk cId="0" sldId="480"/>
            <ac:spMk id="5123" creationId="{00000000-0000-0000-0000-000000000000}"/>
          </ac:spMkLst>
        </pc:spChg>
      </pc:sldChg>
      <pc:sldChg chg="modSp mod">
        <pc:chgData name="Ranga Rodrigo" userId="a3170934-3a61-42af-add7-eae42539158e" providerId="ADAL" clId="{91EA2606-A4BE-46E8-B624-6D8423E45288}" dt="2022-04-05T14:03:47.832" v="73" actId="20577"/>
        <pc:sldMkLst>
          <pc:docMk/>
          <pc:sldMk cId="0" sldId="482"/>
        </pc:sldMkLst>
        <pc:spChg chg="mod">
          <ac:chgData name="Ranga Rodrigo" userId="a3170934-3a61-42af-add7-eae42539158e" providerId="ADAL" clId="{91EA2606-A4BE-46E8-B624-6D8423E45288}" dt="2022-04-05T14:03:47.832" v="73" actId="20577"/>
          <ac:spMkLst>
            <pc:docMk/>
            <pc:sldMk cId="0" sldId="482"/>
            <ac:spMk id="33794" creationId="{00000000-0000-0000-0000-000000000000}"/>
          </ac:spMkLst>
        </pc:spChg>
      </pc:sldChg>
      <pc:sldChg chg="modSp mod">
        <pc:chgData name="Ranga Rodrigo" userId="a3170934-3a61-42af-add7-eae42539158e" providerId="ADAL" clId="{91EA2606-A4BE-46E8-B624-6D8423E45288}" dt="2022-04-05T14:03:11.122" v="66" actId="20577"/>
        <pc:sldMkLst>
          <pc:docMk/>
          <pc:sldMk cId="0" sldId="483"/>
        </pc:sldMkLst>
        <pc:spChg chg="mod">
          <ac:chgData name="Ranga Rodrigo" userId="a3170934-3a61-42af-add7-eae42539158e" providerId="ADAL" clId="{91EA2606-A4BE-46E8-B624-6D8423E45288}" dt="2022-04-05T14:03:11.122" v="66" actId="20577"/>
          <ac:spMkLst>
            <pc:docMk/>
            <pc:sldMk cId="0" sldId="483"/>
            <ac:spMk id="30727" creationId="{00000000-0000-0000-0000-000000000000}"/>
          </ac:spMkLst>
        </pc:spChg>
      </pc:sldChg>
      <pc:sldChg chg="modSp mod">
        <pc:chgData name="Ranga Rodrigo" userId="a3170934-3a61-42af-add7-eae42539158e" providerId="ADAL" clId="{91EA2606-A4BE-46E8-B624-6D8423E45288}" dt="2022-04-05T14:03:17.564" v="68" actId="20577"/>
        <pc:sldMkLst>
          <pc:docMk/>
          <pc:sldMk cId="0" sldId="484"/>
        </pc:sldMkLst>
        <pc:spChg chg="mod">
          <ac:chgData name="Ranga Rodrigo" userId="a3170934-3a61-42af-add7-eae42539158e" providerId="ADAL" clId="{91EA2606-A4BE-46E8-B624-6D8423E45288}" dt="2022-04-05T14:03:17.564" v="68" actId="20577"/>
          <ac:spMkLst>
            <pc:docMk/>
            <pc:sldMk cId="0" sldId="484"/>
            <ac:spMk id="31750" creationId="{00000000-0000-0000-0000-000000000000}"/>
          </ac:spMkLst>
        </pc:spChg>
      </pc:sldChg>
      <pc:sldChg chg="modSp mod">
        <pc:chgData name="Ranga Rodrigo" userId="a3170934-3a61-42af-add7-eae42539158e" providerId="ADAL" clId="{91EA2606-A4BE-46E8-B624-6D8423E45288}" dt="2022-04-05T16:12:51.946" v="106" actId="20577"/>
        <pc:sldMkLst>
          <pc:docMk/>
          <pc:sldMk cId="0" sldId="489"/>
        </pc:sldMkLst>
        <pc:spChg chg="mod">
          <ac:chgData name="Ranga Rodrigo" userId="a3170934-3a61-42af-add7-eae42539158e" providerId="ADAL" clId="{91EA2606-A4BE-46E8-B624-6D8423E45288}" dt="2022-04-05T16:12:51.946" v="106" actId="20577"/>
          <ac:spMkLst>
            <pc:docMk/>
            <pc:sldMk cId="0" sldId="489"/>
            <ac:spMk id="37892" creationId="{00000000-0000-0000-0000-000000000000}"/>
          </ac:spMkLst>
        </pc:spChg>
      </pc:sldChg>
      <pc:sldChg chg="modSp mod">
        <pc:chgData name="Ranga Rodrigo" userId="a3170934-3a61-42af-add7-eae42539158e" providerId="ADAL" clId="{91EA2606-A4BE-46E8-B624-6D8423E45288}" dt="2022-04-05T14:02:44.005" v="61" actId="2711"/>
        <pc:sldMkLst>
          <pc:docMk/>
          <pc:sldMk cId="0" sldId="497"/>
        </pc:sldMkLst>
        <pc:spChg chg="mod">
          <ac:chgData name="Ranga Rodrigo" userId="a3170934-3a61-42af-add7-eae42539158e" providerId="ADAL" clId="{91EA2606-A4BE-46E8-B624-6D8423E45288}" dt="2022-04-05T14:02:29.515" v="60" actId="20577"/>
          <ac:spMkLst>
            <pc:docMk/>
            <pc:sldMk cId="0" sldId="497"/>
            <ac:spMk id="3078"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0"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1"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2"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3"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4"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5"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6" creationId="{00000000-0000-0000-0000-000000000000}"/>
          </ac:spMkLst>
        </pc:spChg>
        <pc:spChg chg="mod">
          <ac:chgData name="Ranga Rodrigo" userId="a3170934-3a61-42af-add7-eae42539158e" providerId="ADAL" clId="{91EA2606-A4BE-46E8-B624-6D8423E45288}" dt="2022-04-05T14:02:44.005" v="61" actId="2711"/>
          <ac:spMkLst>
            <pc:docMk/>
            <pc:sldMk cId="0" sldId="497"/>
            <ac:spMk id="3087" creationId="{00000000-0000-0000-0000-000000000000}"/>
          </ac:spMkLst>
        </pc:spChg>
      </pc:sldChg>
      <pc:sldChg chg="modSp mod">
        <pc:chgData name="Ranga Rodrigo" userId="a3170934-3a61-42af-add7-eae42539158e" providerId="ADAL" clId="{91EA2606-A4BE-46E8-B624-6D8423E45288}" dt="2022-04-05T16:10:23.828" v="80" actId="20577"/>
        <pc:sldMkLst>
          <pc:docMk/>
          <pc:sldMk cId="0" sldId="499"/>
        </pc:sldMkLst>
        <pc:spChg chg="mod">
          <ac:chgData name="Ranga Rodrigo" userId="a3170934-3a61-42af-add7-eae42539158e" providerId="ADAL" clId="{91EA2606-A4BE-46E8-B624-6D8423E45288}" dt="2022-04-05T16:10:23.828" v="80" actId="20577"/>
          <ac:spMkLst>
            <pc:docMk/>
            <pc:sldMk cId="0" sldId="499"/>
            <ac:spMk id="9219" creationId="{00000000-0000-0000-0000-000000000000}"/>
          </ac:spMkLst>
        </pc:spChg>
      </pc:sldChg>
      <pc:sldChg chg="modSp mod">
        <pc:chgData name="Ranga Rodrigo" userId="a3170934-3a61-42af-add7-eae42539158e" providerId="ADAL" clId="{91EA2606-A4BE-46E8-B624-6D8423E45288}" dt="2022-04-05T16:13:00.005" v="108" actId="20577"/>
        <pc:sldMkLst>
          <pc:docMk/>
          <pc:sldMk cId="0" sldId="500"/>
        </pc:sldMkLst>
        <pc:spChg chg="mod">
          <ac:chgData name="Ranga Rodrigo" userId="a3170934-3a61-42af-add7-eae42539158e" providerId="ADAL" clId="{91EA2606-A4BE-46E8-B624-6D8423E45288}" dt="2022-04-05T16:13:00.005" v="108" actId="20577"/>
          <ac:spMkLst>
            <pc:docMk/>
            <pc:sldMk cId="0" sldId="500"/>
            <ac:spMk id="19459" creationId="{00000000-0000-0000-0000-000000000000}"/>
          </ac:spMkLst>
        </pc:spChg>
      </pc:sldChg>
      <pc:sldChg chg="modSp mod">
        <pc:chgData name="Ranga Rodrigo" userId="a3170934-3a61-42af-add7-eae42539158e" providerId="ADAL" clId="{91EA2606-A4BE-46E8-B624-6D8423E45288}" dt="2022-04-05T16:11:01.304" v="82"/>
        <pc:sldMkLst>
          <pc:docMk/>
          <pc:sldMk cId="0" sldId="501"/>
        </pc:sldMkLst>
        <pc:spChg chg="mod">
          <ac:chgData name="Ranga Rodrigo" userId="a3170934-3a61-42af-add7-eae42539158e" providerId="ADAL" clId="{91EA2606-A4BE-46E8-B624-6D8423E45288}" dt="2022-04-05T16:11:01.304" v="82"/>
          <ac:spMkLst>
            <pc:docMk/>
            <pc:sldMk cId="0" sldId="501"/>
            <ac:spMk id="10244" creationId="{00000000-0000-0000-0000-000000000000}"/>
          </ac:spMkLst>
        </pc:spChg>
      </pc:sldChg>
      <pc:sldChg chg="modSp mod">
        <pc:chgData name="Ranga Rodrigo" userId="a3170934-3a61-42af-add7-eae42539158e" providerId="ADAL" clId="{91EA2606-A4BE-46E8-B624-6D8423E45288}" dt="2022-04-05T16:11:07.642" v="83"/>
        <pc:sldMkLst>
          <pc:docMk/>
          <pc:sldMk cId="0" sldId="502"/>
        </pc:sldMkLst>
        <pc:spChg chg="mod">
          <ac:chgData name="Ranga Rodrigo" userId="a3170934-3a61-42af-add7-eae42539158e" providerId="ADAL" clId="{91EA2606-A4BE-46E8-B624-6D8423E45288}" dt="2022-04-05T16:11:07.642" v="83"/>
          <ac:spMkLst>
            <pc:docMk/>
            <pc:sldMk cId="0" sldId="502"/>
            <ac:spMk id="11267" creationId="{00000000-0000-0000-0000-000000000000}"/>
          </ac:spMkLst>
        </pc:spChg>
      </pc:sldChg>
      <pc:sldChg chg="modSp mod">
        <pc:chgData name="Ranga Rodrigo" userId="a3170934-3a61-42af-add7-eae42539158e" providerId="ADAL" clId="{91EA2606-A4BE-46E8-B624-6D8423E45288}" dt="2022-04-05T16:12:46.070" v="104"/>
        <pc:sldMkLst>
          <pc:docMk/>
          <pc:sldMk cId="0" sldId="504"/>
        </pc:sldMkLst>
        <pc:spChg chg="mod">
          <ac:chgData name="Ranga Rodrigo" userId="a3170934-3a61-42af-add7-eae42539158e" providerId="ADAL" clId="{91EA2606-A4BE-46E8-B624-6D8423E45288}" dt="2022-04-05T16:12:46.070" v="104"/>
          <ac:spMkLst>
            <pc:docMk/>
            <pc:sldMk cId="0" sldId="504"/>
            <ac:spMk id="35843" creationId="{00000000-0000-0000-0000-000000000000}"/>
          </ac:spMkLst>
        </pc:spChg>
      </pc:sldChg>
      <pc:sldChg chg="modSp mod">
        <pc:chgData name="Ranga Rodrigo" userId="a3170934-3a61-42af-add7-eae42539158e" providerId="ADAL" clId="{91EA2606-A4BE-46E8-B624-6D8423E45288}" dt="2022-04-05T16:13:10.512" v="112" actId="20577"/>
        <pc:sldMkLst>
          <pc:docMk/>
          <pc:sldMk cId="0" sldId="506"/>
        </pc:sldMkLst>
        <pc:spChg chg="mod">
          <ac:chgData name="Ranga Rodrigo" userId="a3170934-3a61-42af-add7-eae42539158e" providerId="ADAL" clId="{91EA2606-A4BE-46E8-B624-6D8423E45288}" dt="2022-04-05T16:13:10.512" v="112" actId="20577"/>
          <ac:spMkLst>
            <pc:docMk/>
            <pc:sldMk cId="0" sldId="506"/>
            <ac:spMk id="20483" creationId="{00000000-0000-0000-0000-000000000000}"/>
          </ac:spMkLst>
        </pc:spChg>
      </pc:sldChg>
      <pc:sldChg chg="modSp mod">
        <pc:chgData name="Ranga Rodrigo" userId="a3170934-3a61-42af-add7-eae42539158e" providerId="ADAL" clId="{91EA2606-A4BE-46E8-B624-6D8423E45288}" dt="2022-04-05T16:13:37.231" v="118" actId="20577"/>
        <pc:sldMkLst>
          <pc:docMk/>
          <pc:sldMk cId="0" sldId="510"/>
        </pc:sldMkLst>
        <pc:spChg chg="mod">
          <ac:chgData name="Ranga Rodrigo" userId="a3170934-3a61-42af-add7-eae42539158e" providerId="ADAL" clId="{91EA2606-A4BE-46E8-B624-6D8423E45288}" dt="2022-04-05T16:13:37.231" v="118" actId="20577"/>
          <ac:spMkLst>
            <pc:docMk/>
            <pc:sldMk cId="0" sldId="510"/>
            <ac:spMk id="40962" creationId="{00000000-0000-0000-0000-000000000000}"/>
          </ac:spMkLst>
        </pc:spChg>
      </pc:sldChg>
      <pc:sldChg chg="modSp mod">
        <pc:chgData name="Ranga Rodrigo" userId="a3170934-3a61-42af-add7-eae42539158e" providerId="ADAL" clId="{91EA2606-A4BE-46E8-B624-6D8423E45288}" dt="2022-04-05T16:17:31.811" v="128" actId="20577"/>
        <pc:sldMkLst>
          <pc:docMk/>
          <pc:sldMk cId="0" sldId="513"/>
        </pc:sldMkLst>
        <pc:spChg chg="mod">
          <ac:chgData name="Ranga Rodrigo" userId="a3170934-3a61-42af-add7-eae42539158e" providerId="ADAL" clId="{91EA2606-A4BE-46E8-B624-6D8423E45288}" dt="2022-04-05T16:17:31.811" v="128" actId="20577"/>
          <ac:spMkLst>
            <pc:docMk/>
            <pc:sldMk cId="0" sldId="513"/>
            <ac:spMk id="24579" creationId="{00000000-0000-0000-0000-000000000000}"/>
          </ac:spMkLst>
        </pc:spChg>
      </pc:sldChg>
      <pc:sldChg chg="modSp mod">
        <pc:chgData name="Ranga Rodrigo" userId="a3170934-3a61-42af-add7-eae42539158e" providerId="ADAL" clId="{91EA2606-A4BE-46E8-B624-6D8423E45288}" dt="2022-04-05T13:59:31.222" v="49" actId="20577"/>
        <pc:sldMkLst>
          <pc:docMk/>
          <pc:sldMk cId="2145316247" sldId="514"/>
        </pc:sldMkLst>
        <pc:spChg chg="mod">
          <ac:chgData name="Ranga Rodrigo" userId="a3170934-3a61-42af-add7-eae42539158e" providerId="ADAL" clId="{91EA2606-A4BE-46E8-B624-6D8423E45288}" dt="2022-04-05T13:59:31.222" v="49" actId="20577"/>
          <ac:spMkLst>
            <pc:docMk/>
            <pc:sldMk cId="2145316247" sldId="514"/>
            <ac:spMk id="43010" creationId="{00000000-0000-0000-0000-000000000000}"/>
          </ac:spMkLst>
        </pc:spChg>
      </pc:sldChg>
      <pc:sldChg chg="modSp mod modClrScheme chgLayout">
        <pc:chgData name="Ranga Rodrigo" userId="a3170934-3a61-42af-add7-eae42539158e" providerId="ADAL" clId="{91EA2606-A4BE-46E8-B624-6D8423E45288}" dt="2022-04-05T16:17:14.239" v="125" actId="700"/>
        <pc:sldMkLst>
          <pc:docMk/>
          <pc:sldMk cId="0" sldId="517"/>
        </pc:sldMkLst>
        <pc:spChg chg="mod ord">
          <ac:chgData name="Ranga Rodrigo" userId="a3170934-3a61-42af-add7-eae42539158e" providerId="ADAL" clId="{91EA2606-A4BE-46E8-B624-6D8423E45288}" dt="2022-04-05T16:17:14.239" v="125" actId="700"/>
          <ac:spMkLst>
            <pc:docMk/>
            <pc:sldMk cId="0" sldId="517"/>
            <ac:spMk id="15" creationId="{256915F4-5503-E240-8C87-61B5691D19F1}"/>
          </ac:spMkLst>
        </pc:spChg>
        <pc:spChg chg="mod ord">
          <ac:chgData name="Ranga Rodrigo" userId="a3170934-3a61-42af-add7-eae42539158e" providerId="ADAL" clId="{91EA2606-A4BE-46E8-B624-6D8423E45288}" dt="2022-04-05T16:17:14.239" v="125" actId="700"/>
          <ac:spMkLst>
            <pc:docMk/>
            <pc:sldMk cId="0" sldId="517"/>
            <ac:spMk id="22532" creationId="{00000000-0000-0000-0000-000000000000}"/>
          </ac:spMkLst>
        </pc:spChg>
        <pc:graphicFrameChg chg="mod ord">
          <ac:chgData name="Ranga Rodrigo" userId="a3170934-3a61-42af-add7-eae42539158e" providerId="ADAL" clId="{91EA2606-A4BE-46E8-B624-6D8423E45288}" dt="2022-04-05T16:17:14.239" v="125" actId="700"/>
          <ac:graphicFrameMkLst>
            <pc:docMk/>
            <pc:sldMk cId="0" sldId="517"/>
            <ac:graphicFrameMk id="22530" creationId="{00000000-0000-0000-0000-000000000000}"/>
          </ac:graphicFrameMkLst>
        </pc:graphicFrameChg>
        <pc:graphicFrameChg chg="mod ord">
          <ac:chgData name="Ranga Rodrigo" userId="a3170934-3a61-42af-add7-eae42539158e" providerId="ADAL" clId="{91EA2606-A4BE-46E8-B624-6D8423E45288}" dt="2022-04-05T16:17:14.239" v="125" actId="700"/>
          <ac:graphicFrameMkLst>
            <pc:docMk/>
            <pc:sldMk cId="0" sldId="517"/>
            <ac:graphicFrameMk id="22531" creationId="{00000000-0000-0000-0000-000000000000}"/>
          </ac:graphicFrameMkLst>
        </pc:graphicFrameChg>
      </pc:sldChg>
      <pc:sldChg chg="modSp mod modClrScheme chgLayout">
        <pc:chgData name="Ranga Rodrigo" userId="a3170934-3a61-42af-add7-eae42539158e" providerId="ADAL" clId="{91EA2606-A4BE-46E8-B624-6D8423E45288}" dt="2022-04-05T16:17:26.023" v="127" actId="700"/>
        <pc:sldMkLst>
          <pc:docMk/>
          <pc:sldMk cId="0" sldId="518"/>
        </pc:sldMkLst>
        <pc:spChg chg="mod ord">
          <ac:chgData name="Ranga Rodrigo" userId="a3170934-3a61-42af-add7-eae42539158e" providerId="ADAL" clId="{91EA2606-A4BE-46E8-B624-6D8423E45288}" dt="2022-04-05T16:17:26.023" v="127" actId="700"/>
          <ac:spMkLst>
            <pc:docMk/>
            <pc:sldMk cId="0" sldId="518"/>
            <ac:spMk id="3" creationId="{5DF488B0-D85A-ED49-B7FE-B6C9F7D19469}"/>
          </ac:spMkLst>
        </pc:spChg>
        <pc:spChg chg="mod ord">
          <ac:chgData name="Ranga Rodrigo" userId="a3170934-3a61-42af-add7-eae42539158e" providerId="ADAL" clId="{91EA2606-A4BE-46E8-B624-6D8423E45288}" dt="2022-04-05T16:17:26.023" v="127" actId="700"/>
          <ac:spMkLst>
            <pc:docMk/>
            <pc:sldMk cId="0" sldId="518"/>
            <ac:spMk id="23556" creationId="{00000000-0000-0000-0000-000000000000}"/>
          </ac:spMkLst>
        </pc:spChg>
        <pc:graphicFrameChg chg="mod ord">
          <ac:chgData name="Ranga Rodrigo" userId="a3170934-3a61-42af-add7-eae42539158e" providerId="ADAL" clId="{91EA2606-A4BE-46E8-B624-6D8423E45288}" dt="2022-04-05T16:17:26.023" v="127" actId="700"/>
          <ac:graphicFrameMkLst>
            <pc:docMk/>
            <pc:sldMk cId="0" sldId="518"/>
            <ac:graphicFrameMk id="23554" creationId="{00000000-0000-0000-0000-000000000000}"/>
          </ac:graphicFrameMkLst>
        </pc:graphicFrameChg>
        <pc:graphicFrameChg chg="mod ord">
          <ac:chgData name="Ranga Rodrigo" userId="a3170934-3a61-42af-add7-eae42539158e" providerId="ADAL" clId="{91EA2606-A4BE-46E8-B624-6D8423E45288}" dt="2022-04-05T16:17:26.023" v="127" actId="700"/>
          <ac:graphicFrameMkLst>
            <pc:docMk/>
            <pc:sldMk cId="0" sldId="518"/>
            <ac:graphicFrameMk id="23555" creationId="{00000000-0000-0000-0000-000000000000}"/>
          </ac:graphicFrameMkLst>
        </pc:graphicFrameChg>
      </pc:sldChg>
      <pc:sldChg chg="modSp mod">
        <pc:chgData name="Ranga Rodrigo" userId="a3170934-3a61-42af-add7-eae42539158e" providerId="ADAL" clId="{91EA2606-A4BE-46E8-B624-6D8423E45288}" dt="2022-04-05T16:18:01.532" v="130" actId="20577"/>
        <pc:sldMkLst>
          <pc:docMk/>
          <pc:sldMk cId="4267851426" sldId="521"/>
        </pc:sldMkLst>
        <pc:spChg chg="mod">
          <ac:chgData name="Ranga Rodrigo" userId="a3170934-3a61-42af-add7-eae42539158e" providerId="ADAL" clId="{91EA2606-A4BE-46E8-B624-6D8423E45288}" dt="2022-04-05T16:18:01.532" v="130" actId="20577"/>
          <ac:spMkLst>
            <pc:docMk/>
            <pc:sldMk cId="4267851426" sldId="521"/>
            <ac:spMk id="14338" creationId="{00000000-0000-0000-0000-000000000000}"/>
          </ac:spMkLst>
        </pc:spChg>
      </pc:sldChg>
      <pc:sldChg chg="modSp mod">
        <pc:chgData name="Ranga Rodrigo" userId="a3170934-3a61-42af-add7-eae42539158e" providerId="ADAL" clId="{91EA2606-A4BE-46E8-B624-6D8423E45288}" dt="2022-04-05T16:18:28.501" v="131" actId="20577"/>
        <pc:sldMkLst>
          <pc:docMk/>
          <pc:sldMk cId="3453228206" sldId="522"/>
        </pc:sldMkLst>
        <pc:spChg chg="mod">
          <ac:chgData name="Ranga Rodrigo" userId="a3170934-3a61-42af-add7-eae42539158e" providerId="ADAL" clId="{91EA2606-A4BE-46E8-B624-6D8423E45288}" dt="2022-04-05T16:18:28.501" v="131" actId="20577"/>
          <ac:spMkLst>
            <pc:docMk/>
            <pc:sldMk cId="3453228206" sldId="522"/>
            <ac:spMk id="16386" creationId="{00000000-0000-0000-0000-000000000000}"/>
          </ac:spMkLst>
        </pc:spChg>
      </pc:sldChg>
      <pc:sldChg chg="modSp mod">
        <pc:chgData name="Ranga Rodrigo" userId="a3170934-3a61-42af-add7-eae42539158e" providerId="ADAL" clId="{91EA2606-A4BE-46E8-B624-6D8423E45288}" dt="2022-04-05T16:18:37.800" v="132" actId="20577"/>
        <pc:sldMkLst>
          <pc:docMk/>
          <pc:sldMk cId="1437470024" sldId="523"/>
        </pc:sldMkLst>
        <pc:spChg chg="mod">
          <ac:chgData name="Ranga Rodrigo" userId="a3170934-3a61-42af-add7-eae42539158e" providerId="ADAL" clId="{91EA2606-A4BE-46E8-B624-6D8423E45288}" dt="2022-04-05T16:18:37.800" v="132" actId="20577"/>
          <ac:spMkLst>
            <pc:docMk/>
            <pc:sldMk cId="1437470024" sldId="523"/>
            <ac:spMk id="17410" creationId="{00000000-0000-0000-0000-000000000000}"/>
          </ac:spMkLst>
        </pc:spChg>
      </pc:sldChg>
      <pc:sldChg chg="modSp mod">
        <pc:chgData name="Ranga Rodrigo" userId="a3170934-3a61-42af-add7-eae42539158e" providerId="ADAL" clId="{91EA2606-A4BE-46E8-B624-6D8423E45288}" dt="2022-04-05T16:18:44.535" v="133" actId="20577"/>
        <pc:sldMkLst>
          <pc:docMk/>
          <pc:sldMk cId="1144704371" sldId="524"/>
        </pc:sldMkLst>
        <pc:spChg chg="mod">
          <ac:chgData name="Ranga Rodrigo" userId="a3170934-3a61-42af-add7-eae42539158e" providerId="ADAL" clId="{91EA2606-A4BE-46E8-B624-6D8423E45288}" dt="2022-04-05T16:18:44.535" v="133" actId="20577"/>
          <ac:spMkLst>
            <pc:docMk/>
            <pc:sldMk cId="1144704371" sldId="524"/>
            <ac:spMk id="18435" creationId="{00000000-0000-0000-0000-000000000000}"/>
          </ac:spMkLst>
        </pc:spChg>
      </pc:sldChg>
      <pc:sldChg chg="modSp mod">
        <pc:chgData name="Ranga Rodrigo" userId="a3170934-3a61-42af-add7-eae42539158e" providerId="ADAL" clId="{91EA2606-A4BE-46E8-B624-6D8423E45288}" dt="2022-04-05T16:21:00.069" v="138" actId="14100"/>
        <pc:sldMkLst>
          <pc:docMk/>
          <pc:sldMk cId="1518243171" sldId="525"/>
        </pc:sldMkLst>
        <pc:spChg chg="mod">
          <ac:chgData name="Ranga Rodrigo" userId="a3170934-3a61-42af-add7-eae42539158e" providerId="ADAL" clId="{91EA2606-A4BE-46E8-B624-6D8423E45288}" dt="2022-04-05T16:18:51.880" v="134" actId="20577"/>
          <ac:spMkLst>
            <pc:docMk/>
            <pc:sldMk cId="1518243171" sldId="525"/>
            <ac:spMk id="19459" creationId="{00000000-0000-0000-0000-000000000000}"/>
          </ac:spMkLst>
        </pc:spChg>
        <pc:spChg chg="mod">
          <ac:chgData name="Ranga Rodrigo" userId="a3170934-3a61-42af-add7-eae42539158e" providerId="ADAL" clId="{91EA2606-A4BE-46E8-B624-6D8423E45288}" dt="2022-04-05T16:21:00.069" v="138" actId="14100"/>
          <ac:spMkLst>
            <pc:docMk/>
            <pc:sldMk cId="1518243171" sldId="525"/>
            <ac:spMk id="19461" creationId="{00000000-0000-0000-0000-000000000000}"/>
          </ac:spMkLst>
        </pc:spChg>
      </pc:sldChg>
      <pc:sldChg chg="modSp mod">
        <pc:chgData name="Ranga Rodrigo" userId="a3170934-3a61-42af-add7-eae42539158e" providerId="ADAL" clId="{91EA2606-A4BE-46E8-B624-6D8423E45288}" dt="2022-04-05T16:21:30.576" v="142" actId="20577"/>
        <pc:sldMkLst>
          <pc:docMk/>
          <pc:sldMk cId="2741320571" sldId="526"/>
        </pc:sldMkLst>
        <pc:spChg chg="mod">
          <ac:chgData name="Ranga Rodrigo" userId="a3170934-3a61-42af-add7-eae42539158e" providerId="ADAL" clId="{91EA2606-A4BE-46E8-B624-6D8423E45288}" dt="2022-04-05T16:21:30.576" v="142" actId="20577"/>
          <ac:spMkLst>
            <pc:docMk/>
            <pc:sldMk cId="2741320571" sldId="526"/>
            <ac:spMk id="20482" creationId="{00000000-0000-0000-0000-000000000000}"/>
          </ac:spMkLst>
        </pc:spChg>
      </pc:sldChg>
      <pc:sldChg chg="modSp mod">
        <pc:chgData name="Ranga Rodrigo" userId="a3170934-3a61-42af-add7-eae42539158e" providerId="ADAL" clId="{91EA2606-A4BE-46E8-B624-6D8423E45288}" dt="2022-04-05T16:22:16.025" v="144" actId="20577"/>
        <pc:sldMkLst>
          <pc:docMk/>
          <pc:sldMk cId="761279104" sldId="528"/>
        </pc:sldMkLst>
        <pc:spChg chg="mod">
          <ac:chgData name="Ranga Rodrigo" userId="a3170934-3a61-42af-add7-eae42539158e" providerId="ADAL" clId="{91EA2606-A4BE-46E8-B624-6D8423E45288}" dt="2022-04-05T16:22:16.025" v="144" actId="20577"/>
          <ac:spMkLst>
            <pc:docMk/>
            <pc:sldMk cId="761279104" sldId="528"/>
            <ac:spMk id="2" creationId="{00000000-0000-0000-0000-000000000000}"/>
          </ac:spMkLst>
        </pc:spChg>
      </pc:sldChg>
      <pc:sldChg chg="modSp mod">
        <pc:chgData name="Ranga Rodrigo" userId="a3170934-3a61-42af-add7-eae42539158e" providerId="ADAL" clId="{91EA2606-A4BE-46E8-B624-6D8423E45288}" dt="2022-04-05T14:00:15.692" v="57" actId="20577"/>
        <pc:sldMkLst>
          <pc:docMk/>
          <pc:sldMk cId="2843678084" sldId="529"/>
        </pc:sldMkLst>
        <pc:spChg chg="mod">
          <ac:chgData name="Ranga Rodrigo" userId="a3170934-3a61-42af-add7-eae42539158e" providerId="ADAL" clId="{91EA2606-A4BE-46E8-B624-6D8423E45288}" dt="2022-04-05T14:00:15.692" v="57" actId="20577"/>
          <ac:spMkLst>
            <pc:docMk/>
            <pc:sldMk cId="2843678084" sldId="529"/>
            <ac:spMk id="25602" creationId="{00000000-0000-0000-0000-000000000000}"/>
          </ac:spMkLst>
        </pc:spChg>
      </pc:sldChg>
      <pc:sldChg chg="modSp mod">
        <pc:chgData name="Ranga Rodrigo" userId="a3170934-3a61-42af-add7-eae42539158e" providerId="ADAL" clId="{91EA2606-A4BE-46E8-B624-6D8423E45288}" dt="2022-04-05T16:24:09.953" v="165" actId="20577"/>
        <pc:sldMkLst>
          <pc:docMk/>
          <pc:sldMk cId="2501462723" sldId="531"/>
        </pc:sldMkLst>
        <pc:spChg chg="mod">
          <ac:chgData name="Ranga Rodrigo" userId="a3170934-3a61-42af-add7-eae42539158e" providerId="ADAL" clId="{91EA2606-A4BE-46E8-B624-6D8423E45288}" dt="2022-04-05T16:24:09.953" v="165" actId="20577"/>
          <ac:spMkLst>
            <pc:docMk/>
            <pc:sldMk cId="2501462723" sldId="531"/>
            <ac:spMk id="2" creationId="{00000000-0000-0000-0000-000000000000}"/>
          </ac:spMkLst>
        </pc:spChg>
      </pc:sldChg>
      <pc:sldChg chg="modSp mod">
        <pc:chgData name="Ranga Rodrigo" userId="a3170934-3a61-42af-add7-eae42539158e" providerId="ADAL" clId="{91EA2606-A4BE-46E8-B624-6D8423E45288}" dt="2022-04-05T16:21:20.898" v="140" actId="2711"/>
        <pc:sldMkLst>
          <pc:docMk/>
          <pc:sldMk cId="1607844719" sldId="532"/>
        </pc:sldMkLst>
        <pc:spChg chg="mod">
          <ac:chgData name="Ranga Rodrigo" userId="a3170934-3a61-42af-add7-eae42539158e" providerId="ADAL" clId="{91EA2606-A4BE-46E8-B624-6D8423E45288}" dt="2022-04-05T16:21:20.898" v="140" actId="2711"/>
          <ac:spMkLst>
            <pc:docMk/>
            <pc:sldMk cId="1607844719" sldId="532"/>
            <ac:spMk id="19461" creationId="{00000000-0000-0000-0000-000000000000}"/>
          </ac:spMkLst>
        </pc:spChg>
      </pc:sldChg>
      <pc:sldChg chg="modSp mod">
        <pc:chgData name="Ranga Rodrigo" userId="a3170934-3a61-42af-add7-eae42539158e" providerId="ADAL" clId="{91EA2606-A4BE-46E8-B624-6D8423E45288}" dt="2022-04-05T16:21:12.849" v="139" actId="2711"/>
        <pc:sldMkLst>
          <pc:docMk/>
          <pc:sldMk cId="525057117" sldId="533"/>
        </pc:sldMkLst>
        <pc:spChg chg="mod">
          <ac:chgData name="Ranga Rodrigo" userId="a3170934-3a61-42af-add7-eae42539158e" providerId="ADAL" clId="{91EA2606-A4BE-46E8-B624-6D8423E45288}" dt="2022-04-05T16:20:45.098" v="136" actId="20577"/>
          <ac:spMkLst>
            <pc:docMk/>
            <pc:sldMk cId="525057117" sldId="533"/>
            <ac:spMk id="19459" creationId="{00000000-0000-0000-0000-000000000000}"/>
          </ac:spMkLst>
        </pc:spChg>
        <pc:spChg chg="mod">
          <ac:chgData name="Ranga Rodrigo" userId="a3170934-3a61-42af-add7-eae42539158e" providerId="ADAL" clId="{91EA2606-A4BE-46E8-B624-6D8423E45288}" dt="2022-04-05T16:21:12.849" v="139" actId="2711"/>
          <ac:spMkLst>
            <pc:docMk/>
            <pc:sldMk cId="525057117" sldId="533"/>
            <ac:spMk id="19461" creationId="{00000000-0000-0000-0000-000000000000}"/>
          </ac:spMkLst>
        </pc:spChg>
      </pc:sldChg>
      <pc:sldChg chg="modSp mod">
        <pc:chgData name="Ranga Rodrigo" userId="a3170934-3a61-42af-add7-eae42539158e" providerId="ADAL" clId="{91EA2606-A4BE-46E8-B624-6D8423E45288}" dt="2022-04-05T16:09:43.792" v="76" actId="20577"/>
        <pc:sldMkLst>
          <pc:docMk/>
          <pc:sldMk cId="833233689" sldId="1033"/>
        </pc:sldMkLst>
        <pc:spChg chg="mod">
          <ac:chgData name="Ranga Rodrigo" userId="a3170934-3a61-42af-add7-eae42539158e" providerId="ADAL" clId="{91EA2606-A4BE-46E8-B624-6D8423E45288}" dt="2022-04-05T16:09:43.792" v="76" actId="20577"/>
          <ac:spMkLst>
            <pc:docMk/>
            <pc:sldMk cId="833233689" sldId="1033"/>
            <ac:spMk id="2" creationId="{D0035037-4A01-E046-8B48-690871EBF879}"/>
          </ac:spMkLst>
        </pc:spChg>
      </pc:sldChg>
      <pc:sldChg chg="modSp mod">
        <pc:chgData name="Ranga Rodrigo" userId="a3170934-3a61-42af-add7-eae42539158e" providerId="ADAL" clId="{91EA2606-A4BE-46E8-B624-6D8423E45288}" dt="2022-04-05T16:23:25.524" v="156" actId="20577"/>
        <pc:sldMkLst>
          <pc:docMk/>
          <pc:sldMk cId="3581361683" sldId="1034"/>
        </pc:sldMkLst>
        <pc:spChg chg="mod">
          <ac:chgData name="Ranga Rodrigo" userId="a3170934-3a61-42af-add7-eae42539158e" providerId="ADAL" clId="{91EA2606-A4BE-46E8-B624-6D8423E45288}" dt="2022-04-05T16:23:25.524" v="156" actId="20577"/>
          <ac:spMkLst>
            <pc:docMk/>
            <pc:sldMk cId="3581361683" sldId="1034"/>
            <ac:spMk id="2" creationId="{00000000-0000-0000-0000-000000000000}"/>
          </ac:spMkLst>
        </pc:spChg>
      </pc:sldChg>
      <pc:sldChg chg="modSp mod">
        <pc:chgData name="Ranga Rodrigo" userId="a3170934-3a61-42af-add7-eae42539158e" providerId="ADAL" clId="{91EA2606-A4BE-46E8-B624-6D8423E45288}" dt="2022-04-05T16:22:36.879" v="148" actId="20577"/>
        <pc:sldMkLst>
          <pc:docMk/>
          <pc:sldMk cId="4260735259" sldId="1036"/>
        </pc:sldMkLst>
        <pc:spChg chg="mod">
          <ac:chgData name="Ranga Rodrigo" userId="a3170934-3a61-42af-add7-eae42539158e" providerId="ADAL" clId="{91EA2606-A4BE-46E8-B624-6D8423E45288}" dt="2022-04-05T16:22:36.879" v="148" actId="20577"/>
          <ac:spMkLst>
            <pc:docMk/>
            <pc:sldMk cId="4260735259" sldId="1036"/>
            <ac:spMk id="3" creationId="{8B9BC1E2-5928-6240-A156-016838B58EFE}"/>
          </ac:spMkLst>
        </pc:spChg>
      </pc:sldChg>
      <pc:sldChg chg="modSp mod">
        <pc:chgData name="Ranga Rodrigo" userId="a3170934-3a61-42af-add7-eae42539158e" providerId="ADAL" clId="{91EA2606-A4BE-46E8-B624-6D8423E45288}" dt="2022-04-05T16:11:32.875" v="88"/>
        <pc:sldMkLst>
          <pc:docMk/>
          <pc:sldMk cId="2618648754" sldId="1037"/>
        </pc:sldMkLst>
        <pc:spChg chg="mod">
          <ac:chgData name="Ranga Rodrigo" userId="a3170934-3a61-42af-add7-eae42539158e" providerId="ADAL" clId="{91EA2606-A4BE-46E8-B624-6D8423E45288}" dt="2022-04-05T16:11:32.875" v="88"/>
          <ac:spMkLst>
            <pc:docMk/>
            <pc:sldMk cId="2618648754" sldId="1037"/>
            <ac:spMk id="11267" creationId="{00000000-0000-0000-0000-000000000000}"/>
          </ac:spMkLst>
        </pc:spChg>
      </pc:sldChg>
      <pc:sldChg chg="modSp mod">
        <pc:chgData name="Ranga Rodrigo" userId="a3170934-3a61-42af-add7-eae42539158e" providerId="ADAL" clId="{91EA2606-A4BE-46E8-B624-6D8423E45288}" dt="2022-04-05T16:11:42.460" v="91" actId="20577"/>
        <pc:sldMkLst>
          <pc:docMk/>
          <pc:sldMk cId="2906073014" sldId="1057"/>
        </pc:sldMkLst>
        <pc:spChg chg="mod">
          <ac:chgData name="Ranga Rodrigo" userId="a3170934-3a61-42af-add7-eae42539158e" providerId="ADAL" clId="{91EA2606-A4BE-46E8-B624-6D8423E45288}" dt="2022-04-05T16:11:42.460" v="91" actId="20577"/>
          <ac:spMkLst>
            <pc:docMk/>
            <pc:sldMk cId="2906073014" sldId="1057"/>
            <ac:spMk id="2" creationId="{61533816-38F5-407B-B0EA-EBA3E5C90D2A}"/>
          </ac:spMkLst>
        </pc:spChg>
      </pc:sldChg>
      <pc:sldChg chg="modSp mod">
        <pc:chgData name="Ranga Rodrigo" userId="a3170934-3a61-42af-add7-eae42539158e" providerId="ADAL" clId="{91EA2606-A4BE-46E8-B624-6D8423E45288}" dt="2022-04-05T16:11:51.015" v="94" actId="20577"/>
        <pc:sldMkLst>
          <pc:docMk/>
          <pc:sldMk cId="3490070872" sldId="1060"/>
        </pc:sldMkLst>
        <pc:spChg chg="mod">
          <ac:chgData name="Ranga Rodrigo" userId="a3170934-3a61-42af-add7-eae42539158e" providerId="ADAL" clId="{91EA2606-A4BE-46E8-B624-6D8423E45288}" dt="2022-04-05T16:11:51.015" v="94" actId="20577"/>
          <ac:spMkLst>
            <pc:docMk/>
            <pc:sldMk cId="3490070872" sldId="1060"/>
            <ac:spMk id="2" creationId="{61533816-38F5-407B-B0EA-EBA3E5C90D2A}"/>
          </ac:spMkLst>
        </pc:spChg>
      </pc:sldChg>
      <pc:sldChg chg="modSp mod">
        <pc:chgData name="Ranga Rodrigo" userId="a3170934-3a61-42af-add7-eae42539158e" providerId="ADAL" clId="{91EA2606-A4BE-46E8-B624-6D8423E45288}" dt="2022-04-05T16:11:59.889" v="98" actId="20577"/>
        <pc:sldMkLst>
          <pc:docMk/>
          <pc:sldMk cId="260233033" sldId="1061"/>
        </pc:sldMkLst>
        <pc:spChg chg="mod">
          <ac:chgData name="Ranga Rodrigo" userId="a3170934-3a61-42af-add7-eae42539158e" providerId="ADAL" clId="{91EA2606-A4BE-46E8-B624-6D8423E45288}" dt="2022-04-05T16:11:59.889" v="98" actId="20577"/>
          <ac:spMkLst>
            <pc:docMk/>
            <pc:sldMk cId="260233033" sldId="1061"/>
            <ac:spMk id="2" creationId="{61533816-38F5-407B-B0EA-EBA3E5C90D2A}"/>
          </ac:spMkLst>
        </pc:spChg>
      </pc:sldChg>
      <pc:sldChg chg="modSp mod">
        <pc:chgData name="Ranga Rodrigo" userId="a3170934-3a61-42af-add7-eae42539158e" providerId="ADAL" clId="{91EA2606-A4BE-46E8-B624-6D8423E45288}" dt="2022-04-05T16:12:11.118" v="99"/>
        <pc:sldMkLst>
          <pc:docMk/>
          <pc:sldMk cId="157727233" sldId="1062"/>
        </pc:sldMkLst>
        <pc:spChg chg="mod">
          <ac:chgData name="Ranga Rodrigo" userId="a3170934-3a61-42af-add7-eae42539158e" providerId="ADAL" clId="{91EA2606-A4BE-46E8-B624-6D8423E45288}" dt="2022-04-05T16:12:11.118" v="99"/>
          <ac:spMkLst>
            <pc:docMk/>
            <pc:sldMk cId="157727233" sldId="1062"/>
            <ac:spMk id="2" creationId="{61533816-38F5-407B-B0EA-EBA3E5C90D2A}"/>
          </ac:spMkLst>
        </pc:spChg>
      </pc:sldChg>
      <pc:sldChg chg="modSp mod">
        <pc:chgData name="Ranga Rodrigo" userId="a3170934-3a61-42af-add7-eae42539158e" providerId="ADAL" clId="{91EA2606-A4BE-46E8-B624-6D8423E45288}" dt="2022-04-05T16:12:14.440" v="100"/>
        <pc:sldMkLst>
          <pc:docMk/>
          <pc:sldMk cId="2981354987" sldId="1063"/>
        </pc:sldMkLst>
        <pc:spChg chg="mod">
          <ac:chgData name="Ranga Rodrigo" userId="a3170934-3a61-42af-add7-eae42539158e" providerId="ADAL" clId="{91EA2606-A4BE-46E8-B624-6D8423E45288}" dt="2022-04-05T16:12:14.440" v="100"/>
          <ac:spMkLst>
            <pc:docMk/>
            <pc:sldMk cId="2981354987" sldId="1063"/>
            <ac:spMk id="2" creationId="{61533816-38F5-407B-B0EA-EBA3E5C90D2A}"/>
          </ac:spMkLst>
        </pc:spChg>
      </pc:sldChg>
      <pc:sldChg chg="modSp mod">
        <pc:chgData name="Ranga Rodrigo" userId="a3170934-3a61-42af-add7-eae42539158e" providerId="ADAL" clId="{91EA2606-A4BE-46E8-B624-6D8423E45288}" dt="2022-04-05T16:12:36.280" v="103" actId="20577"/>
        <pc:sldMkLst>
          <pc:docMk/>
          <pc:sldMk cId="1342443126" sldId="1064"/>
        </pc:sldMkLst>
        <pc:spChg chg="mod">
          <ac:chgData name="Ranga Rodrigo" userId="a3170934-3a61-42af-add7-eae42539158e" providerId="ADAL" clId="{91EA2606-A4BE-46E8-B624-6D8423E45288}" dt="2022-04-05T16:12:22.625" v="102" actId="20577"/>
          <ac:spMkLst>
            <pc:docMk/>
            <pc:sldMk cId="1342443126" sldId="1064"/>
            <ac:spMk id="2" creationId="{9FB5FC7C-B5E6-A54E-ABBA-56DC86491588}"/>
          </ac:spMkLst>
        </pc:spChg>
        <pc:spChg chg="mod">
          <ac:chgData name="Ranga Rodrigo" userId="a3170934-3a61-42af-add7-eae42539158e" providerId="ADAL" clId="{91EA2606-A4BE-46E8-B624-6D8423E45288}" dt="2022-04-05T16:12:36.280" v="103" actId="20577"/>
          <ac:spMkLst>
            <pc:docMk/>
            <pc:sldMk cId="1342443126" sldId="1064"/>
            <ac:spMk id="3" creationId="{C66D01BB-108E-8848-9723-258AD44CD891}"/>
          </ac:spMkLst>
        </pc:spChg>
      </pc:sldChg>
      <pc:sldChg chg="modSp mod">
        <pc:chgData name="Ranga Rodrigo" userId="a3170934-3a61-42af-add7-eae42539158e" providerId="ADAL" clId="{91EA2606-A4BE-46E8-B624-6D8423E45288}" dt="2022-04-05T16:13:25.557" v="115" actId="20577"/>
        <pc:sldMkLst>
          <pc:docMk/>
          <pc:sldMk cId="3846312266" sldId="1065"/>
        </pc:sldMkLst>
        <pc:spChg chg="mod">
          <ac:chgData name="Ranga Rodrigo" userId="a3170934-3a61-42af-add7-eae42539158e" providerId="ADAL" clId="{91EA2606-A4BE-46E8-B624-6D8423E45288}" dt="2022-04-05T16:13:25.557" v="115" actId="20577"/>
          <ac:spMkLst>
            <pc:docMk/>
            <pc:sldMk cId="3846312266" sldId="1065"/>
            <ac:spMk id="28674" creationId="{00000000-0000-0000-0000-000000000000}"/>
          </ac:spMkLst>
        </pc:spChg>
      </pc:sldChg>
      <pc:sldChg chg="modSp mod">
        <pc:chgData name="Ranga Rodrigo" userId="a3170934-3a61-42af-add7-eae42539158e" providerId="ADAL" clId="{91EA2606-A4BE-46E8-B624-6D8423E45288}" dt="2022-04-05T16:13:30.326" v="116"/>
        <pc:sldMkLst>
          <pc:docMk/>
          <pc:sldMk cId="2395400819" sldId="1066"/>
        </pc:sldMkLst>
        <pc:spChg chg="mod">
          <ac:chgData name="Ranga Rodrigo" userId="a3170934-3a61-42af-add7-eae42539158e" providerId="ADAL" clId="{91EA2606-A4BE-46E8-B624-6D8423E45288}" dt="2022-04-05T16:13:30.326" v="116"/>
          <ac:spMkLst>
            <pc:docMk/>
            <pc:sldMk cId="2395400819" sldId="1066"/>
            <ac:spMk id="28674" creationId="{00000000-0000-0000-0000-000000000000}"/>
          </ac:spMkLst>
        </pc:spChg>
      </pc:sldChg>
      <pc:sldChg chg="modSp mod">
        <pc:chgData name="Ranga Rodrigo" userId="a3170934-3a61-42af-add7-eae42539158e" providerId="ADAL" clId="{91EA2606-A4BE-46E8-B624-6D8423E45288}" dt="2022-04-05T16:23:07.356" v="152" actId="20577"/>
        <pc:sldMkLst>
          <pc:docMk/>
          <pc:sldMk cId="901115430" sldId="1149"/>
        </pc:sldMkLst>
        <pc:spChg chg="mod">
          <ac:chgData name="Ranga Rodrigo" userId="a3170934-3a61-42af-add7-eae42539158e" providerId="ADAL" clId="{91EA2606-A4BE-46E8-B624-6D8423E45288}" dt="2022-04-05T16:23:07.356" v="152" actId="20577"/>
          <ac:spMkLst>
            <pc:docMk/>
            <pc:sldMk cId="901115430" sldId="1149"/>
            <ac:spMk id="4" creationId="{1506591F-6EAF-D442-BEBE-A2E97D2327F7}"/>
          </ac:spMkLst>
        </pc:spChg>
      </pc:sldChg>
      <pc:sldChg chg="modSp mod">
        <pc:chgData name="Ranga Rodrigo" userId="a3170934-3a61-42af-add7-eae42539158e" providerId="ADAL" clId="{91EA2606-A4BE-46E8-B624-6D8423E45288}" dt="2022-04-05T16:24:03.655" v="164" actId="20577"/>
        <pc:sldMkLst>
          <pc:docMk/>
          <pc:sldMk cId="3152585944" sldId="1150"/>
        </pc:sldMkLst>
        <pc:spChg chg="mod">
          <ac:chgData name="Ranga Rodrigo" userId="a3170934-3a61-42af-add7-eae42539158e" providerId="ADAL" clId="{91EA2606-A4BE-46E8-B624-6D8423E45288}" dt="2022-04-05T16:24:03.655" v="164" actId="20577"/>
          <ac:spMkLst>
            <pc:docMk/>
            <pc:sldMk cId="3152585944" sldId="1150"/>
            <ac:spMk id="2" creationId="{00000000-0000-0000-0000-000000000000}"/>
          </ac:spMkLst>
        </pc:spChg>
      </pc:sldChg>
      <pc:sldChg chg="modSp mod">
        <pc:chgData name="Ranga Rodrigo" userId="a3170934-3a61-42af-add7-eae42539158e" providerId="ADAL" clId="{91EA2606-A4BE-46E8-B624-6D8423E45288}" dt="2022-04-05T16:23:49.090" v="161"/>
        <pc:sldMkLst>
          <pc:docMk/>
          <pc:sldMk cId="2550857734" sldId="1151"/>
        </pc:sldMkLst>
        <pc:spChg chg="mod">
          <ac:chgData name="Ranga Rodrigo" userId="a3170934-3a61-42af-add7-eae42539158e" providerId="ADAL" clId="{91EA2606-A4BE-46E8-B624-6D8423E45288}" dt="2022-04-05T16:23:49.090" v="161"/>
          <ac:spMkLst>
            <pc:docMk/>
            <pc:sldMk cId="2550857734" sldId="1151"/>
            <ac:spMk id="2" creationId="{25DC8ACD-9E1C-5B43-AD6A-4BE96410A961}"/>
          </ac:spMkLst>
        </pc:spChg>
      </pc:sldChg>
      <pc:sldChg chg="modSp mod">
        <pc:chgData name="Ranga Rodrigo" userId="a3170934-3a61-42af-add7-eae42539158e" providerId="ADAL" clId="{91EA2606-A4BE-46E8-B624-6D8423E45288}" dt="2022-04-05T16:23:15.706" v="153"/>
        <pc:sldMkLst>
          <pc:docMk/>
          <pc:sldMk cId="2916032515" sldId="1152"/>
        </pc:sldMkLst>
        <pc:spChg chg="mod">
          <ac:chgData name="Ranga Rodrigo" userId="a3170934-3a61-42af-add7-eae42539158e" providerId="ADAL" clId="{91EA2606-A4BE-46E8-B624-6D8423E45288}" dt="2022-04-05T16:23:15.706" v="153"/>
          <ac:spMkLst>
            <pc:docMk/>
            <pc:sldMk cId="2916032515" sldId="1152"/>
            <ac:spMk id="4" creationId="{1506591F-6EAF-D442-BEBE-A2E97D2327F7}"/>
          </ac:spMkLst>
        </pc:spChg>
      </pc:sldChg>
      <pc:sldChg chg="modSp mod">
        <pc:chgData name="Ranga Rodrigo" userId="a3170934-3a61-42af-add7-eae42539158e" providerId="ADAL" clId="{91EA2606-A4BE-46E8-B624-6D8423E45288}" dt="2022-04-05T16:23:40.245" v="160" actId="20577"/>
        <pc:sldMkLst>
          <pc:docMk/>
          <pc:sldMk cId="2918371835" sldId="1153"/>
        </pc:sldMkLst>
        <pc:spChg chg="mod">
          <ac:chgData name="Ranga Rodrigo" userId="a3170934-3a61-42af-add7-eae42539158e" providerId="ADAL" clId="{91EA2606-A4BE-46E8-B624-6D8423E45288}" dt="2022-04-05T16:23:40.245" v="160" actId="20577"/>
          <ac:spMkLst>
            <pc:docMk/>
            <pc:sldMk cId="2918371835" sldId="1153"/>
            <ac:spMk id="2" creationId="{25DC8ACD-9E1C-5B43-AD6A-4BE96410A961}"/>
          </ac:spMkLst>
        </pc:spChg>
      </pc:sldChg>
      <pc:sldChg chg="modSp mod">
        <pc:chgData name="Ranga Rodrigo" userId="a3170934-3a61-42af-add7-eae42539158e" providerId="ADAL" clId="{91EA2606-A4BE-46E8-B624-6D8423E45288}" dt="2022-04-05T14:03:21.908" v="69" actId="20577"/>
        <pc:sldMkLst>
          <pc:docMk/>
          <pc:sldMk cId="4012899193" sldId="1154"/>
        </pc:sldMkLst>
        <pc:spChg chg="mod">
          <ac:chgData name="Ranga Rodrigo" userId="a3170934-3a61-42af-add7-eae42539158e" providerId="ADAL" clId="{91EA2606-A4BE-46E8-B624-6D8423E45288}" dt="2022-04-05T14:03:21.908" v="69" actId="20577"/>
          <ac:spMkLst>
            <pc:docMk/>
            <pc:sldMk cId="4012899193" sldId="1154"/>
            <ac:spMk id="43010" creationId="{00000000-0000-0000-0000-000000000000}"/>
          </ac:spMkLst>
        </pc:spChg>
      </pc:sldChg>
      <pc:sldChg chg="modSp mod">
        <pc:chgData name="Ranga Rodrigo" userId="a3170934-3a61-42af-add7-eae42539158e" providerId="ADAL" clId="{91EA2606-A4BE-46E8-B624-6D8423E45288}" dt="2022-04-05T16:13:16.723" v="113" actId="20577"/>
        <pc:sldMkLst>
          <pc:docMk/>
          <pc:sldMk cId="1901015601" sldId="1155"/>
        </pc:sldMkLst>
        <pc:spChg chg="mod">
          <ac:chgData name="Ranga Rodrigo" userId="a3170934-3a61-42af-add7-eae42539158e" providerId="ADAL" clId="{91EA2606-A4BE-46E8-B624-6D8423E45288}" dt="2022-04-05T16:13:16.723" v="113" actId="20577"/>
          <ac:spMkLst>
            <pc:docMk/>
            <pc:sldMk cId="1901015601" sldId="1155"/>
            <ac:spMk id="43010" creationId="{00000000-0000-0000-0000-000000000000}"/>
          </ac:spMkLst>
        </pc:spChg>
      </pc:sldChg>
      <pc:sldChg chg="modSp mod">
        <pc:chgData name="Ranga Rodrigo" userId="a3170934-3a61-42af-add7-eae42539158e" providerId="ADAL" clId="{91EA2606-A4BE-46E8-B624-6D8423E45288}" dt="2022-04-05T16:17:54.078" v="129" actId="20577"/>
        <pc:sldMkLst>
          <pc:docMk/>
          <pc:sldMk cId="3303186588" sldId="1157"/>
        </pc:sldMkLst>
        <pc:spChg chg="mod">
          <ac:chgData name="Ranga Rodrigo" userId="a3170934-3a61-42af-add7-eae42539158e" providerId="ADAL" clId="{91EA2606-A4BE-46E8-B624-6D8423E45288}" dt="2022-04-05T16:17:54.078" v="129" actId="20577"/>
          <ac:spMkLst>
            <pc:docMk/>
            <pc:sldMk cId="3303186588" sldId="1157"/>
            <ac:spMk id="43010" creationId="{00000000-0000-0000-0000-000000000000}"/>
          </ac:spMkLst>
        </pc:spChg>
      </pc:sldChg>
      <pc:sldChg chg="modSp mod modClrScheme chgLayout">
        <pc:chgData name="Ranga Rodrigo" userId="a3170934-3a61-42af-add7-eae42539158e" providerId="ADAL" clId="{91EA2606-A4BE-46E8-B624-6D8423E45288}" dt="2022-04-05T16:17:02.405" v="123" actId="700"/>
        <pc:sldMkLst>
          <pc:docMk/>
          <pc:sldMk cId="2550615644" sldId="1158"/>
        </pc:sldMkLst>
        <pc:spChg chg="mod ord">
          <ac:chgData name="Ranga Rodrigo" userId="a3170934-3a61-42af-add7-eae42539158e" providerId="ADAL" clId="{91EA2606-A4BE-46E8-B624-6D8423E45288}" dt="2022-04-05T16:17:02.405" v="123" actId="700"/>
          <ac:spMkLst>
            <pc:docMk/>
            <pc:sldMk cId="2550615644" sldId="1158"/>
            <ac:spMk id="18" creationId="{B86781A3-1FD6-2841-B697-EA01BB5720CF}"/>
          </ac:spMkLst>
        </pc:spChg>
        <pc:spChg chg="mod ord">
          <ac:chgData name="Ranga Rodrigo" userId="a3170934-3a61-42af-add7-eae42539158e" providerId="ADAL" clId="{91EA2606-A4BE-46E8-B624-6D8423E45288}" dt="2022-04-05T16:17:02.405" v="123" actId="700"/>
          <ac:spMkLst>
            <pc:docMk/>
            <pc:sldMk cId="2550615644" sldId="1158"/>
            <ac:spMk id="21508" creationId="{00000000-0000-0000-0000-000000000000}"/>
          </ac:spMkLst>
        </pc:spChg>
        <pc:graphicFrameChg chg="mod ord">
          <ac:chgData name="Ranga Rodrigo" userId="a3170934-3a61-42af-add7-eae42539158e" providerId="ADAL" clId="{91EA2606-A4BE-46E8-B624-6D8423E45288}" dt="2022-04-05T16:17:02.405" v="123" actId="700"/>
          <ac:graphicFrameMkLst>
            <pc:docMk/>
            <pc:sldMk cId="2550615644" sldId="1158"/>
            <ac:graphicFrameMk id="1094665" creationId="{00000000-0000-0000-0000-000000000000}"/>
          </ac:graphicFrameMkLst>
        </pc:graphicFrameChg>
        <pc:graphicFrameChg chg="mod ord">
          <ac:chgData name="Ranga Rodrigo" userId="a3170934-3a61-42af-add7-eae42539158e" providerId="ADAL" clId="{91EA2606-A4BE-46E8-B624-6D8423E45288}" dt="2022-04-05T16:17:02.405" v="123" actId="700"/>
          <ac:graphicFrameMkLst>
            <pc:docMk/>
            <pc:sldMk cId="2550615644" sldId="1158"/>
            <ac:graphicFrameMk id="1094677" creationId="{00000000-0000-0000-0000-000000000000}"/>
          </ac:graphicFrameMkLst>
        </pc:graphicFrameChg>
      </pc:sldChg>
      <pc:sldChg chg="modSp mod">
        <pc:chgData name="Ranga Rodrigo" userId="a3170934-3a61-42af-add7-eae42539158e" providerId="ADAL" clId="{91EA2606-A4BE-46E8-B624-6D8423E45288}" dt="2022-04-05T16:10:42.402" v="81"/>
        <pc:sldMkLst>
          <pc:docMk/>
          <pc:sldMk cId="2968499537" sldId="1160"/>
        </pc:sldMkLst>
        <pc:spChg chg="mod">
          <ac:chgData name="Ranga Rodrigo" userId="a3170934-3a61-42af-add7-eae42539158e" providerId="ADAL" clId="{91EA2606-A4BE-46E8-B624-6D8423E45288}" dt="2022-04-05T16:10:42.402" v="81"/>
          <ac:spMkLst>
            <pc:docMk/>
            <pc:sldMk cId="2968499537" sldId="1160"/>
            <ac:spMk id="10244" creationId="{00000000-0000-0000-0000-000000000000}"/>
          </ac:spMkLst>
        </pc:spChg>
      </pc:sldChg>
      <pc:sldChg chg="modSp mod">
        <pc:chgData name="Ranga Rodrigo" userId="a3170934-3a61-42af-add7-eae42539158e" providerId="ADAL" clId="{91EA2606-A4BE-46E8-B624-6D8423E45288}" dt="2022-04-05T13:59:45.403" v="51" actId="20577"/>
        <pc:sldMkLst>
          <pc:docMk/>
          <pc:sldMk cId="1105800212" sldId="1163"/>
        </pc:sldMkLst>
        <pc:spChg chg="mod">
          <ac:chgData name="Ranga Rodrigo" userId="a3170934-3a61-42af-add7-eae42539158e" providerId="ADAL" clId="{91EA2606-A4BE-46E8-B624-6D8423E45288}" dt="2022-04-05T13:59:45.403" v="51" actId="20577"/>
          <ac:spMkLst>
            <pc:docMk/>
            <pc:sldMk cId="1105800212" sldId="1163"/>
            <ac:spMk id="123906" creationId="{00000000-0000-0000-0000-000000000000}"/>
          </ac:spMkLst>
        </pc:spChg>
      </pc:sldChg>
      <pc:sldChg chg="modSp mod">
        <pc:chgData name="Ranga Rodrigo" userId="a3170934-3a61-42af-add7-eae42539158e" providerId="ADAL" clId="{91EA2606-A4BE-46E8-B624-6D8423E45288}" dt="2022-04-05T16:10:05.681" v="78" actId="20577"/>
        <pc:sldMkLst>
          <pc:docMk/>
          <pc:sldMk cId="4054655322" sldId="1164"/>
        </pc:sldMkLst>
        <pc:spChg chg="mod">
          <ac:chgData name="Ranga Rodrigo" userId="a3170934-3a61-42af-add7-eae42539158e" providerId="ADAL" clId="{91EA2606-A4BE-46E8-B624-6D8423E45288}" dt="2022-04-05T16:10:05.681" v="78" actId="20577"/>
          <ac:spMkLst>
            <pc:docMk/>
            <pc:sldMk cId="4054655322" sldId="1164"/>
            <ac:spMk id="8196" creationId="{00000000-0000-0000-0000-000000000000}"/>
          </ac:spMkLst>
        </pc:spChg>
      </pc:sldChg>
      <pc:sldMasterChg chg="delSp modSp mod">
        <pc:chgData name="Ranga Rodrigo" userId="a3170934-3a61-42af-add7-eae42539158e" providerId="ADAL" clId="{91EA2606-A4BE-46E8-B624-6D8423E45288}" dt="2022-04-05T13:58:39.859" v="8" actId="16037"/>
        <pc:sldMasterMkLst>
          <pc:docMk/>
          <pc:sldMasterMk cId="0" sldId="2147483649"/>
        </pc:sldMasterMkLst>
        <pc:spChg chg="mod">
          <ac:chgData name="Ranga Rodrigo" userId="a3170934-3a61-42af-add7-eae42539158e" providerId="ADAL" clId="{91EA2606-A4BE-46E8-B624-6D8423E45288}" dt="2022-04-05T13:58:04.312" v="5" actId="2711"/>
          <ac:spMkLst>
            <pc:docMk/>
            <pc:sldMasterMk cId="0" sldId="2147483649"/>
            <ac:spMk id="25602" creationId="{00000000-0000-0000-0000-000000000000}"/>
          </ac:spMkLst>
        </pc:spChg>
        <pc:spChg chg="mod">
          <ac:chgData name="Ranga Rodrigo" userId="a3170934-3a61-42af-add7-eae42539158e" providerId="ADAL" clId="{91EA2606-A4BE-46E8-B624-6D8423E45288}" dt="2022-04-05T13:58:09.845" v="6" actId="2711"/>
          <ac:spMkLst>
            <pc:docMk/>
            <pc:sldMasterMk cId="0" sldId="2147483649"/>
            <ac:spMk id="25603" creationId="{00000000-0000-0000-0000-000000000000}"/>
          </ac:spMkLst>
        </pc:spChg>
        <pc:spChg chg="del">
          <ac:chgData name="Ranga Rodrigo" userId="a3170934-3a61-42af-add7-eae42539158e" providerId="ADAL" clId="{91EA2606-A4BE-46E8-B624-6D8423E45288}" dt="2022-04-05T13:57:51.540" v="3" actId="478"/>
          <ac:spMkLst>
            <pc:docMk/>
            <pc:sldMasterMk cId="0" sldId="2147483649"/>
            <ac:spMk id="355332" creationId="{00000000-0000-0000-0000-000000000000}"/>
          </ac:spMkLst>
        </pc:spChg>
        <pc:spChg chg="del">
          <ac:chgData name="Ranga Rodrigo" userId="a3170934-3a61-42af-add7-eae42539158e" providerId="ADAL" clId="{91EA2606-A4BE-46E8-B624-6D8423E45288}" dt="2022-04-05T13:57:51.540" v="3" actId="478"/>
          <ac:spMkLst>
            <pc:docMk/>
            <pc:sldMasterMk cId="0" sldId="2147483649"/>
            <ac:spMk id="355333" creationId="{00000000-0000-0000-0000-000000000000}"/>
          </ac:spMkLst>
        </pc:spChg>
        <pc:spChg chg="mod">
          <ac:chgData name="Ranga Rodrigo" userId="a3170934-3a61-42af-add7-eae42539158e" providerId="ADAL" clId="{91EA2606-A4BE-46E8-B624-6D8423E45288}" dt="2022-04-05T13:58:39.859" v="8" actId="16037"/>
          <ac:spMkLst>
            <pc:docMk/>
            <pc:sldMasterMk cId="0" sldId="2147483649"/>
            <ac:spMk id="355334" creationId="{00000000-0000-0000-0000-000000000000}"/>
          </ac:spMkLst>
        </pc:spChg>
        <pc:spChg chg="del">
          <ac:chgData name="Ranga Rodrigo" userId="a3170934-3a61-42af-add7-eae42539158e" providerId="ADAL" clId="{91EA2606-A4BE-46E8-B624-6D8423E45288}" dt="2022-04-05T13:57:34.680" v="0" actId="478"/>
          <ac:spMkLst>
            <pc:docMk/>
            <pc:sldMasterMk cId="0" sldId="2147483649"/>
            <ac:spMk id="355335" creationId="{00000000-0000-0000-0000-000000000000}"/>
          </ac:spMkLst>
        </pc:spChg>
      </pc:sldMasterChg>
    </pc:docChg>
  </pc:docChgLst>
  <pc:docChgLst>
    <pc:chgData name="Ranga Rodrigo" userId="a3170934-3a61-42af-add7-eae42539158e" providerId="ADAL" clId="{8AF6EFC0-2BAC-43E5-9128-FEA6E3634008}"/>
    <pc:docChg chg="modSld">
      <pc:chgData name="Ranga Rodrigo" userId="a3170934-3a61-42af-add7-eae42539158e" providerId="ADAL" clId="{8AF6EFC0-2BAC-43E5-9128-FEA6E3634008}" dt="2022-04-06T08:15:44.341" v="0"/>
      <pc:docMkLst>
        <pc:docMk/>
      </pc:docMkLst>
      <pc:sldChg chg="addSp">
        <pc:chgData name="Ranga Rodrigo" userId="a3170934-3a61-42af-add7-eae42539158e" providerId="ADAL" clId="{8AF6EFC0-2BAC-43E5-9128-FEA6E3634008}" dt="2022-04-06T08:15:44.341" v="0"/>
        <pc:sldMkLst>
          <pc:docMk/>
          <pc:sldMk cId="0" sldId="474"/>
        </pc:sldMkLst>
        <pc:inkChg chg="add">
          <ac:chgData name="Ranga Rodrigo" userId="a3170934-3a61-42af-add7-eae42539158e" providerId="ADAL" clId="{8AF6EFC0-2BAC-43E5-9128-FEA6E3634008}" dt="2022-04-06T08:15:44.341" v="0"/>
          <ac:inkMkLst>
            <pc:docMk/>
            <pc:sldMk cId="0" sldId="474"/>
            <ac:inkMk id="2" creationId="{9020E9C8-34D2-43A3-B055-6CF6BE6E379F}"/>
          </ac:inkMkLst>
        </pc:inkChg>
      </pc:sldChg>
      <pc:sldChg chg="addSp">
        <pc:chgData name="Ranga Rodrigo" userId="a3170934-3a61-42af-add7-eae42539158e" providerId="ADAL" clId="{8AF6EFC0-2BAC-43E5-9128-FEA6E3634008}" dt="2022-04-06T08:15:44.341" v="0"/>
        <pc:sldMkLst>
          <pc:docMk/>
          <pc:sldMk cId="0" sldId="476"/>
        </pc:sldMkLst>
        <pc:inkChg chg="add">
          <ac:chgData name="Ranga Rodrigo" userId="a3170934-3a61-42af-add7-eae42539158e" providerId="ADAL" clId="{8AF6EFC0-2BAC-43E5-9128-FEA6E3634008}" dt="2022-04-06T08:15:44.341" v="0"/>
          <ac:inkMkLst>
            <pc:docMk/>
            <pc:sldMk cId="0" sldId="476"/>
            <ac:inkMk id="2" creationId="{733BA76E-FF11-4D0F-BDA5-863F715BC986}"/>
          </ac:inkMkLst>
        </pc:inkChg>
      </pc:sldChg>
      <pc:sldChg chg="addSp">
        <pc:chgData name="Ranga Rodrigo" userId="a3170934-3a61-42af-add7-eae42539158e" providerId="ADAL" clId="{8AF6EFC0-2BAC-43E5-9128-FEA6E3634008}" dt="2022-04-06T08:15:44.341" v="0"/>
        <pc:sldMkLst>
          <pc:docMk/>
          <pc:sldMk cId="0" sldId="477"/>
        </pc:sldMkLst>
        <pc:inkChg chg="add">
          <ac:chgData name="Ranga Rodrigo" userId="a3170934-3a61-42af-add7-eae42539158e" providerId="ADAL" clId="{8AF6EFC0-2BAC-43E5-9128-FEA6E3634008}" dt="2022-04-06T08:15:44.341" v="0"/>
          <ac:inkMkLst>
            <pc:docMk/>
            <pc:sldMk cId="0" sldId="477"/>
            <ac:inkMk id="2" creationId="{C488A24D-799A-4303-AB8A-15295530BD0B}"/>
          </ac:inkMkLst>
        </pc:inkChg>
      </pc:sldChg>
      <pc:sldChg chg="addSp">
        <pc:chgData name="Ranga Rodrigo" userId="a3170934-3a61-42af-add7-eae42539158e" providerId="ADAL" clId="{8AF6EFC0-2BAC-43E5-9128-FEA6E3634008}" dt="2022-04-06T08:15:44.341" v="0"/>
        <pc:sldMkLst>
          <pc:docMk/>
          <pc:sldMk cId="0" sldId="478"/>
        </pc:sldMkLst>
        <pc:inkChg chg="add">
          <ac:chgData name="Ranga Rodrigo" userId="a3170934-3a61-42af-add7-eae42539158e" providerId="ADAL" clId="{8AF6EFC0-2BAC-43E5-9128-FEA6E3634008}" dt="2022-04-06T08:15:44.341" v="0"/>
          <ac:inkMkLst>
            <pc:docMk/>
            <pc:sldMk cId="0" sldId="478"/>
            <ac:inkMk id="3" creationId="{3191A521-55D2-45E3-A470-2AC2EE5FFC29}"/>
          </ac:inkMkLst>
        </pc:inkChg>
      </pc:sldChg>
      <pc:sldChg chg="addSp">
        <pc:chgData name="Ranga Rodrigo" userId="a3170934-3a61-42af-add7-eae42539158e" providerId="ADAL" clId="{8AF6EFC0-2BAC-43E5-9128-FEA6E3634008}" dt="2022-04-06T08:15:44.341" v="0"/>
        <pc:sldMkLst>
          <pc:docMk/>
          <pc:sldMk cId="0" sldId="479"/>
        </pc:sldMkLst>
        <pc:inkChg chg="add">
          <ac:chgData name="Ranga Rodrigo" userId="a3170934-3a61-42af-add7-eae42539158e" providerId="ADAL" clId="{8AF6EFC0-2BAC-43E5-9128-FEA6E3634008}" dt="2022-04-06T08:15:44.341" v="0"/>
          <ac:inkMkLst>
            <pc:docMk/>
            <pc:sldMk cId="0" sldId="479"/>
            <ac:inkMk id="2" creationId="{0C3DC6D6-B8B9-4F89-982B-FD357178D2C5}"/>
          </ac:inkMkLst>
        </pc:inkChg>
      </pc:sldChg>
      <pc:sldChg chg="addSp">
        <pc:chgData name="Ranga Rodrigo" userId="a3170934-3a61-42af-add7-eae42539158e" providerId="ADAL" clId="{8AF6EFC0-2BAC-43E5-9128-FEA6E3634008}" dt="2022-04-06T08:15:44.341" v="0"/>
        <pc:sldMkLst>
          <pc:docMk/>
          <pc:sldMk cId="0" sldId="480"/>
        </pc:sldMkLst>
        <pc:inkChg chg="add">
          <ac:chgData name="Ranga Rodrigo" userId="a3170934-3a61-42af-add7-eae42539158e" providerId="ADAL" clId="{8AF6EFC0-2BAC-43E5-9128-FEA6E3634008}" dt="2022-04-06T08:15:44.341" v="0"/>
          <ac:inkMkLst>
            <pc:docMk/>
            <pc:sldMk cId="0" sldId="480"/>
            <ac:inkMk id="4" creationId="{B29E2B2F-A480-4EF0-8C16-DDB825EB15E2}"/>
          </ac:inkMkLst>
        </pc:inkChg>
      </pc:sldChg>
      <pc:sldChg chg="addSp">
        <pc:chgData name="Ranga Rodrigo" userId="a3170934-3a61-42af-add7-eae42539158e" providerId="ADAL" clId="{8AF6EFC0-2BAC-43E5-9128-FEA6E3634008}" dt="2022-04-06T08:15:44.341" v="0"/>
        <pc:sldMkLst>
          <pc:docMk/>
          <pc:sldMk cId="0" sldId="482"/>
        </pc:sldMkLst>
        <pc:inkChg chg="add">
          <ac:chgData name="Ranga Rodrigo" userId="a3170934-3a61-42af-add7-eae42539158e" providerId="ADAL" clId="{8AF6EFC0-2BAC-43E5-9128-FEA6E3634008}" dt="2022-04-06T08:15:44.341" v="0"/>
          <ac:inkMkLst>
            <pc:docMk/>
            <pc:sldMk cId="0" sldId="482"/>
            <ac:inkMk id="4" creationId="{94B8599E-C7A8-443A-8E3E-3EB216E46A35}"/>
          </ac:inkMkLst>
        </pc:inkChg>
      </pc:sldChg>
      <pc:sldChg chg="addSp">
        <pc:chgData name="Ranga Rodrigo" userId="a3170934-3a61-42af-add7-eae42539158e" providerId="ADAL" clId="{8AF6EFC0-2BAC-43E5-9128-FEA6E3634008}" dt="2022-04-06T08:15:44.341" v="0"/>
        <pc:sldMkLst>
          <pc:docMk/>
          <pc:sldMk cId="0" sldId="483"/>
        </pc:sldMkLst>
        <pc:inkChg chg="add">
          <ac:chgData name="Ranga Rodrigo" userId="a3170934-3a61-42af-add7-eae42539158e" providerId="ADAL" clId="{8AF6EFC0-2BAC-43E5-9128-FEA6E3634008}" dt="2022-04-06T08:15:44.341" v="0"/>
          <ac:inkMkLst>
            <pc:docMk/>
            <pc:sldMk cId="0" sldId="483"/>
            <ac:inkMk id="2" creationId="{9E7F97B4-66AF-48F2-8A80-758175B5E463}"/>
          </ac:inkMkLst>
        </pc:inkChg>
      </pc:sldChg>
      <pc:sldChg chg="addSp">
        <pc:chgData name="Ranga Rodrigo" userId="a3170934-3a61-42af-add7-eae42539158e" providerId="ADAL" clId="{8AF6EFC0-2BAC-43E5-9128-FEA6E3634008}" dt="2022-04-06T08:15:44.341" v="0"/>
        <pc:sldMkLst>
          <pc:docMk/>
          <pc:sldMk cId="0" sldId="489"/>
        </pc:sldMkLst>
        <pc:inkChg chg="add">
          <ac:chgData name="Ranga Rodrigo" userId="a3170934-3a61-42af-add7-eae42539158e" providerId="ADAL" clId="{8AF6EFC0-2BAC-43E5-9128-FEA6E3634008}" dt="2022-04-06T08:15:44.341" v="0"/>
          <ac:inkMkLst>
            <pc:docMk/>
            <pc:sldMk cId="0" sldId="489"/>
            <ac:inkMk id="2" creationId="{3D6451D3-4C4D-4696-A7C8-C97F1F5E84B4}"/>
          </ac:inkMkLst>
        </pc:inkChg>
      </pc:sldChg>
      <pc:sldChg chg="addSp">
        <pc:chgData name="Ranga Rodrigo" userId="a3170934-3a61-42af-add7-eae42539158e" providerId="ADAL" clId="{8AF6EFC0-2BAC-43E5-9128-FEA6E3634008}" dt="2022-04-06T08:15:44.341" v="0"/>
        <pc:sldMkLst>
          <pc:docMk/>
          <pc:sldMk cId="0" sldId="499"/>
        </pc:sldMkLst>
        <pc:inkChg chg="add">
          <ac:chgData name="Ranga Rodrigo" userId="a3170934-3a61-42af-add7-eae42539158e" providerId="ADAL" clId="{8AF6EFC0-2BAC-43E5-9128-FEA6E3634008}" dt="2022-04-06T08:15:44.341" v="0"/>
          <ac:inkMkLst>
            <pc:docMk/>
            <pc:sldMk cId="0" sldId="499"/>
            <ac:inkMk id="2" creationId="{8B2D6304-ADB0-46D4-9924-0627AA4F1E7B}"/>
          </ac:inkMkLst>
        </pc:inkChg>
      </pc:sldChg>
      <pc:sldChg chg="addSp">
        <pc:chgData name="Ranga Rodrigo" userId="a3170934-3a61-42af-add7-eae42539158e" providerId="ADAL" clId="{8AF6EFC0-2BAC-43E5-9128-FEA6E3634008}" dt="2022-04-06T08:15:44.341" v="0"/>
        <pc:sldMkLst>
          <pc:docMk/>
          <pc:sldMk cId="0" sldId="500"/>
        </pc:sldMkLst>
        <pc:inkChg chg="add">
          <ac:chgData name="Ranga Rodrigo" userId="a3170934-3a61-42af-add7-eae42539158e" providerId="ADAL" clId="{8AF6EFC0-2BAC-43E5-9128-FEA6E3634008}" dt="2022-04-06T08:15:44.341" v="0"/>
          <ac:inkMkLst>
            <pc:docMk/>
            <pc:sldMk cId="0" sldId="500"/>
            <ac:inkMk id="2" creationId="{421A660B-1190-490E-B117-0C27F6F87460}"/>
          </ac:inkMkLst>
        </pc:inkChg>
      </pc:sldChg>
      <pc:sldChg chg="addSp">
        <pc:chgData name="Ranga Rodrigo" userId="a3170934-3a61-42af-add7-eae42539158e" providerId="ADAL" clId="{8AF6EFC0-2BAC-43E5-9128-FEA6E3634008}" dt="2022-04-06T08:15:44.341" v="0"/>
        <pc:sldMkLst>
          <pc:docMk/>
          <pc:sldMk cId="0" sldId="502"/>
        </pc:sldMkLst>
        <pc:inkChg chg="add">
          <ac:chgData name="Ranga Rodrigo" userId="a3170934-3a61-42af-add7-eae42539158e" providerId="ADAL" clId="{8AF6EFC0-2BAC-43E5-9128-FEA6E3634008}" dt="2022-04-06T08:15:44.341" v="0"/>
          <ac:inkMkLst>
            <pc:docMk/>
            <pc:sldMk cId="0" sldId="502"/>
            <ac:inkMk id="4" creationId="{6D14D1A7-DEBC-46AF-9A2E-291477393C81}"/>
          </ac:inkMkLst>
        </pc:inkChg>
      </pc:sldChg>
      <pc:sldChg chg="addSp">
        <pc:chgData name="Ranga Rodrigo" userId="a3170934-3a61-42af-add7-eae42539158e" providerId="ADAL" clId="{8AF6EFC0-2BAC-43E5-9128-FEA6E3634008}" dt="2022-04-06T08:15:44.341" v="0"/>
        <pc:sldMkLst>
          <pc:docMk/>
          <pc:sldMk cId="0" sldId="504"/>
        </pc:sldMkLst>
        <pc:inkChg chg="add">
          <ac:chgData name="Ranga Rodrigo" userId="a3170934-3a61-42af-add7-eae42539158e" providerId="ADAL" clId="{8AF6EFC0-2BAC-43E5-9128-FEA6E3634008}" dt="2022-04-06T08:15:44.341" v="0"/>
          <ac:inkMkLst>
            <pc:docMk/>
            <pc:sldMk cId="0" sldId="504"/>
            <ac:inkMk id="2" creationId="{96F5DCEA-5FC8-4D93-B49B-29C092DCE9C4}"/>
          </ac:inkMkLst>
        </pc:inkChg>
      </pc:sldChg>
      <pc:sldChg chg="addSp">
        <pc:chgData name="Ranga Rodrigo" userId="a3170934-3a61-42af-add7-eae42539158e" providerId="ADAL" clId="{8AF6EFC0-2BAC-43E5-9128-FEA6E3634008}" dt="2022-04-06T08:15:44.341" v="0"/>
        <pc:sldMkLst>
          <pc:docMk/>
          <pc:sldMk cId="0" sldId="506"/>
        </pc:sldMkLst>
        <pc:inkChg chg="add">
          <ac:chgData name="Ranga Rodrigo" userId="a3170934-3a61-42af-add7-eae42539158e" providerId="ADAL" clId="{8AF6EFC0-2BAC-43E5-9128-FEA6E3634008}" dt="2022-04-06T08:15:44.341" v="0"/>
          <ac:inkMkLst>
            <pc:docMk/>
            <pc:sldMk cId="0" sldId="506"/>
            <ac:inkMk id="3" creationId="{6B2A8689-8E00-47DC-86C3-DC47D76CC223}"/>
          </ac:inkMkLst>
        </pc:inkChg>
      </pc:sldChg>
      <pc:sldChg chg="addSp">
        <pc:chgData name="Ranga Rodrigo" userId="a3170934-3a61-42af-add7-eae42539158e" providerId="ADAL" clId="{8AF6EFC0-2BAC-43E5-9128-FEA6E3634008}" dt="2022-04-06T08:15:44.341" v="0"/>
        <pc:sldMkLst>
          <pc:docMk/>
          <pc:sldMk cId="0" sldId="510"/>
        </pc:sldMkLst>
        <pc:inkChg chg="add">
          <ac:chgData name="Ranga Rodrigo" userId="a3170934-3a61-42af-add7-eae42539158e" providerId="ADAL" clId="{8AF6EFC0-2BAC-43E5-9128-FEA6E3634008}" dt="2022-04-06T08:15:44.341" v="0"/>
          <ac:inkMkLst>
            <pc:docMk/>
            <pc:sldMk cId="0" sldId="510"/>
            <ac:inkMk id="2" creationId="{1EAC0091-4B80-4E80-95B3-B58C87914DAF}"/>
          </ac:inkMkLst>
        </pc:inkChg>
      </pc:sldChg>
      <pc:sldChg chg="addSp">
        <pc:chgData name="Ranga Rodrigo" userId="a3170934-3a61-42af-add7-eae42539158e" providerId="ADAL" clId="{8AF6EFC0-2BAC-43E5-9128-FEA6E3634008}" dt="2022-04-06T08:15:44.341" v="0"/>
        <pc:sldMkLst>
          <pc:docMk/>
          <pc:sldMk cId="833233689" sldId="1033"/>
        </pc:sldMkLst>
        <pc:inkChg chg="add">
          <ac:chgData name="Ranga Rodrigo" userId="a3170934-3a61-42af-add7-eae42539158e" providerId="ADAL" clId="{8AF6EFC0-2BAC-43E5-9128-FEA6E3634008}" dt="2022-04-06T08:15:44.341" v="0"/>
          <ac:inkMkLst>
            <pc:docMk/>
            <pc:sldMk cId="833233689" sldId="1033"/>
            <ac:inkMk id="5" creationId="{CDAC1BFB-6219-4844-983A-A41FC3320B63}"/>
          </ac:inkMkLst>
        </pc:inkChg>
      </pc:sldChg>
      <pc:sldChg chg="addSp">
        <pc:chgData name="Ranga Rodrigo" userId="a3170934-3a61-42af-add7-eae42539158e" providerId="ADAL" clId="{8AF6EFC0-2BAC-43E5-9128-FEA6E3634008}" dt="2022-04-06T08:15:44.341" v="0"/>
        <pc:sldMkLst>
          <pc:docMk/>
          <pc:sldMk cId="2618648754" sldId="1037"/>
        </pc:sldMkLst>
        <pc:inkChg chg="add">
          <ac:chgData name="Ranga Rodrigo" userId="a3170934-3a61-42af-add7-eae42539158e" providerId="ADAL" clId="{8AF6EFC0-2BAC-43E5-9128-FEA6E3634008}" dt="2022-04-06T08:15:44.341" v="0"/>
          <ac:inkMkLst>
            <pc:docMk/>
            <pc:sldMk cId="2618648754" sldId="1037"/>
            <ac:inkMk id="3" creationId="{E6E66868-0899-4448-95AE-22CF07D707AB}"/>
          </ac:inkMkLst>
        </pc:inkChg>
      </pc:sldChg>
      <pc:sldChg chg="addSp">
        <pc:chgData name="Ranga Rodrigo" userId="a3170934-3a61-42af-add7-eae42539158e" providerId="ADAL" clId="{8AF6EFC0-2BAC-43E5-9128-FEA6E3634008}" dt="2022-04-06T08:15:44.341" v="0"/>
        <pc:sldMkLst>
          <pc:docMk/>
          <pc:sldMk cId="2906073014" sldId="1057"/>
        </pc:sldMkLst>
        <pc:inkChg chg="add">
          <ac:chgData name="Ranga Rodrigo" userId="a3170934-3a61-42af-add7-eae42539158e" providerId="ADAL" clId="{8AF6EFC0-2BAC-43E5-9128-FEA6E3634008}" dt="2022-04-06T08:15:44.341" v="0"/>
          <ac:inkMkLst>
            <pc:docMk/>
            <pc:sldMk cId="2906073014" sldId="1057"/>
            <ac:inkMk id="9" creationId="{6926EECE-7191-4CA7-B487-47FD5BE3AEFB}"/>
          </ac:inkMkLst>
        </pc:inkChg>
      </pc:sldChg>
      <pc:sldChg chg="addSp">
        <pc:chgData name="Ranga Rodrigo" userId="a3170934-3a61-42af-add7-eae42539158e" providerId="ADAL" clId="{8AF6EFC0-2BAC-43E5-9128-FEA6E3634008}" dt="2022-04-06T08:15:44.341" v="0"/>
        <pc:sldMkLst>
          <pc:docMk/>
          <pc:sldMk cId="3490070872" sldId="1060"/>
        </pc:sldMkLst>
        <pc:inkChg chg="add">
          <ac:chgData name="Ranga Rodrigo" userId="a3170934-3a61-42af-add7-eae42539158e" providerId="ADAL" clId="{8AF6EFC0-2BAC-43E5-9128-FEA6E3634008}" dt="2022-04-06T08:15:44.341" v="0"/>
          <ac:inkMkLst>
            <pc:docMk/>
            <pc:sldMk cId="3490070872" sldId="1060"/>
            <ac:inkMk id="10" creationId="{B4C1792B-DA07-477E-AE47-B39D39861538}"/>
          </ac:inkMkLst>
        </pc:inkChg>
      </pc:sldChg>
      <pc:sldChg chg="addSp">
        <pc:chgData name="Ranga Rodrigo" userId="a3170934-3a61-42af-add7-eae42539158e" providerId="ADAL" clId="{8AF6EFC0-2BAC-43E5-9128-FEA6E3634008}" dt="2022-04-06T08:15:44.341" v="0"/>
        <pc:sldMkLst>
          <pc:docMk/>
          <pc:sldMk cId="260233033" sldId="1061"/>
        </pc:sldMkLst>
        <pc:inkChg chg="add">
          <ac:chgData name="Ranga Rodrigo" userId="a3170934-3a61-42af-add7-eae42539158e" providerId="ADAL" clId="{8AF6EFC0-2BAC-43E5-9128-FEA6E3634008}" dt="2022-04-06T08:15:44.341" v="0"/>
          <ac:inkMkLst>
            <pc:docMk/>
            <pc:sldMk cId="260233033" sldId="1061"/>
            <ac:inkMk id="12" creationId="{1A1556C1-E7CD-4ED5-8CD9-270E805F59B0}"/>
          </ac:inkMkLst>
        </pc:inkChg>
      </pc:sldChg>
      <pc:sldChg chg="addSp">
        <pc:chgData name="Ranga Rodrigo" userId="a3170934-3a61-42af-add7-eae42539158e" providerId="ADAL" clId="{8AF6EFC0-2BAC-43E5-9128-FEA6E3634008}" dt="2022-04-06T08:15:44.341" v="0"/>
        <pc:sldMkLst>
          <pc:docMk/>
          <pc:sldMk cId="157727233" sldId="1062"/>
        </pc:sldMkLst>
        <pc:inkChg chg="add">
          <ac:chgData name="Ranga Rodrigo" userId="a3170934-3a61-42af-add7-eae42539158e" providerId="ADAL" clId="{8AF6EFC0-2BAC-43E5-9128-FEA6E3634008}" dt="2022-04-06T08:15:44.341" v="0"/>
          <ac:inkMkLst>
            <pc:docMk/>
            <pc:sldMk cId="157727233" sldId="1062"/>
            <ac:inkMk id="11" creationId="{8E1AE24D-6016-48E4-9A04-C16A4B425C51}"/>
          </ac:inkMkLst>
        </pc:inkChg>
      </pc:sldChg>
      <pc:sldChg chg="addSp">
        <pc:chgData name="Ranga Rodrigo" userId="a3170934-3a61-42af-add7-eae42539158e" providerId="ADAL" clId="{8AF6EFC0-2BAC-43E5-9128-FEA6E3634008}" dt="2022-04-06T08:15:44.341" v="0"/>
        <pc:sldMkLst>
          <pc:docMk/>
          <pc:sldMk cId="2981354987" sldId="1063"/>
        </pc:sldMkLst>
        <pc:inkChg chg="add">
          <ac:chgData name="Ranga Rodrigo" userId="a3170934-3a61-42af-add7-eae42539158e" providerId="ADAL" clId="{8AF6EFC0-2BAC-43E5-9128-FEA6E3634008}" dt="2022-04-06T08:15:44.341" v="0"/>
          <ac:inkMkLst>
            <pc:docMk/>
            <pc:sldMk cId="2981354987" sldId="1063"/>
            <ac:inkMk id="11" creationId="{C48F2A87-DDD1-4A8F-9C6E-7EA3D6DE13AA}"/>
          </ac:inkMkLst>
        </pc:inkChg>
      </pc:sldChg>
      <pc:sldChg chg="addSp">
        <pc:chgData name="Ranga Rodrigo" userId="a3170934-3a61-42af-add7-eae42539158e" providerId="ADAL" clId="{8AF6EFC0-2BAC-43E5-9128-FEA6E3634008}" dt="2022-04-06T08:15:44.341" v="0"/>
        <pc:sldMkLst>
          <pc:docMk/>
          <pc:sldMk cId="3846312266" sldId="1065"/>
        </pc:sldMkLst>
        <pc:inkChg chg="add">
          <ac:chgData name="Ranga Rodrigo" userId="a3170934-3a61-42af-add7-eae42539158e" providerId="ADAL" clId="{8AF6EFC0-2BAC-43E5-9128-FEA6E3634008}" dt="2022-04-06T08:15:44.341" v="0"/>
          <ac:inkMkLst>
            <pc:docMk/>
            <pc:sldMk cId="3846312266" sldId="1065"/>
            <ac:inkMk id="2" creationId="{79CECE15-599D-479D-8100-D9F16F7ED196}"/>
          </ac:inkMkLst>
        </pc:inkChg>
      </pc:sldChg>
      <pc:sldChg chg="addSp">
        <pc:chgData name="Ranga Rodrigo" userId="a3170934-3a61-42af-add7-eae42539158e" providerId="ADAL" clId="{8AF6EFC0-2BAC-43E5-9128-FEA6E3634008}" dt="2022-04-06T08:15:44.341" v="0"/>
        <pc:sldMkLst>
          <pc:docMk/>
          <pc:sldMk cId="2395400819" sldId="1066"/>
        </pc:sldMkLst>
        <pc:inkChg chg="add">
          <ac:chgData name="Ranga Rodrigo" userId="a3170934-3a61-42af-add7-eae42539158e" providerId="ADAL" clId="{8AF6EFC0-2BAC-43E5-9128-FEA6E3634008}" dt="2022-04-06T08:15:44.341" v="0"/>
          <ac:inkMkLst>
            <pc:docMk/>
            <pc:sldMk cId="2395400819" sldId="1066"/>
            <ac:inkMk id="2" creationId="{499092FE-EFB2-442D-A6DD-DC27D941C768}"/>
          </ac:inkMkLst>
        </pc:inkChg>
      </pc:sldChg>
      <pc:sldChg chg="addSp">
        <pc:chgData name="Ranga Rodrigo" userId="a3170934-3a61-42af-add7-eae42539158e" providerId="ADAL" clId="{8AF6EFC0-2BAC-43E5-9128-FEA6E3634008}" dt="2022-04-06T08:15:44.341" v="0"/>
        <pc:sldMkLst>
          <pc:docMk/>
          <pc:sldMk cId="2968499537" sldId="1160"/>
        </pc:sldMkLst>
        <pc:inkChg chg="add">
          <ac:chgData name="Ranga Rodrigo" userId="a3170934-3a61-42af-add7-eae42539158e" providerId="ADAL" clId="{8AF6EFC0-2BAC-43E5-9128-FEA6E3634008}" dt="2022-04-06T08:15:44.341" v="0"/>
          <ac:inkMkLst>
            <pc:docMk/>
            <pc:sldMk cId="2968499537" sldId="1160"/>
            <ac:inkMk id="6" creationId="{E498277D-BB15-4E84-8844-5F38BE2903E6}"/>
          </ac:inkMkLst>
        </pc:inkChg>
      </pc:sldChg>
      <pc:sldChg chg="addSp">
        <pc:chgData name="Ranga Rodrigo" userId="a3170934-3a61-42af-add7-eae42539158e" providerId="ADAL" clId="{8AF6EFC0-2BAC-43E5-9128-FEA6E3634008}" dt="2022-04-06T08:15:44.341" v="0"/>
        <pc:sldMkLst>
          <pc:docMk/>
          <pc:sldMk cId="4054655322" sldId="1164"/>
        </pc:sldMkLst>
        <pc:inkChg chg="add">
          <ac:chgData name="Ranga Rodrigo" userId="a3170934-3a61-42af-add7-eae42539158e" providerId="ADAL" clId="{8AF6EFC0-2BAC-43E5-9128-FEA6E3634008}" dt="2022-04-06T08:15:44.341" v="0"/>
          <ac:inkMkLst>
            <pc:docMk/>
            <pc:sldMk cId="4054655322" sldId="1164"/>
            <ac:inkMk id="4" creationId="{69128997-8B88-469A-B17A-B5385B919B19}"/>
          </ac:inkMkLst>
        </pc:inkChg>
      </pc:sldChg>
    </pc:docChg>
  </pc:docChgLst>
  <pc:docChgLst>
    <pc:chgData name="Ranga Rodrigo" userId="a3170934-3a61-42af-add7-eae42539158e" providerId="ADAL" clId="{D5CBFCF3-A314-4E11-8150-F08BF8634FE4}"/>
    <pc:docChg chg="custSel modSld">
      <pc:chgData name="Ranga Rodrigo" userId="a3170934-3a61-42af-add7-eae42539158e" providerId="ADAL" clId="{D5CBFCF3-A314-4E11-8150-F08BF8634FE4}" dt="2023-10-18T15:00:10.492" v="24" actId="478"/>
      <pc:docMkLst>
        <pc:docMk/>
      </pc:docMkLst>
      <pc:sldChg chg="delSp mod">
        <pc:chgData name="Ranga Rodrigo" userId="a3170934-3a61-42af-add7-eae42539158e" providerId="ADAL" clId="{D5CBFCF3-A314-4E11-8150-F08BF8634FE4}" dt="2023-10-18T14:58:15.623" v="3" actId="478"/>
        <pc:sldMkLst>
          <pc:docMk/>
          <pc:sldMk cId="0" sldId="476"/>
        </pc:sldMkLst>
        <pc:inkChg chg="del">
          <ac:chgData name="Ranga Rodrigo" userId="a3170934-3a61-42af-add7-eae42539158e" providerId="ADAL" clId="{D5CBFCF3-A314-4E11-8150-F08BF8634FE4}" dt="2023-10-18T14:58:15.623" v="3" actId="478"/>
          <ac:inkMkLst>
            <pc:docMk/>
            <pc:sldMk cId="0" sldId="476"/>
            <ac:inkMk id="2" creationId="{733BA76E-FF11-4D0F-BDA5-863F715BC986}"/>
          </ac:inkMkLst>
        </pc:inkChg>
      </pc:sldChg>
      <pc:sldChg chg="delSp mod">
        <pc:chgData name="Ranga Rodrigo" userId="a3170934-3a61-42af-add7-eae42539158e" providerId="ADAL" clId="{D5CBFCF3-A314-4E11-8150-F08BF8634FE4}" dt="2023-10-18T14:58:06.643" v="1" actId="478"/>
        <pc:sldMkLst>
          <pc:docMk/>
          <pc:sldMk cId="0" sldId="477"/>
        </pc:sldMkLst>
        <pc:inkChg chg="del">
          <ac:chgData name="Ranga Rodrigo" userId="a3170934-3a61-42af-add7-eae42539158e" providerId="ADAL" clId="{D5CBFCF3-A314-4E11-8150-F08BF8634FE4}" dt="2023-10-18T14:58:06.643" v="1" actId="478"/>
          <ac:inkMkLst>
            <pc:docMk/>
            <pc:sldMk cId="0" sldId="477"/>
            <ac:inkMk id="2" creationId="{C488A24D-799A-4303-AB8A-15295530BD0B}"/>
          </ac:inkMkLst>
        </pc:inkChg>
      </pc:sldChg>
      <pc:sldChg chg="delSp mod">
        <pc:chgData name="Ranga Rodrigo" userId="a3170934-3a61-42af-add7-eae42539158e" providerId="ADAL" clId="{D5CBFCF3-A314-4E11-8150-F08BF8634FE4}" dt="2023-10-18T14:58:42.451" v="5" actId="478"/>
        <pc:sldMkLst>
          <pc:docMk/>
          <pc:sldMk cId="0" sldId="478"/>
        </pc:sldMkLst>
        <pc:inkChg chg="del">
          <ac:chgData name="Ranga Rodrigo" userId="a3170934-3a61-42af-add7-eae42539158e" providerId="ADAL" clId="{D5CBFCF3-A314-4E11-8150-F08BF8634FE4}" dt="2023-10-18T14:58:42.451" v="5" actId="478"/>
          <ac:inkMkLst>
            <pc:docMk/>
            <pc:sldMk cId="0" sldId="478"/>
            <ac:inkMk id="3" creationId="{3191A521-55D2-45E3-A470-2AC2EE5FFC29}"/>
          </ac:inkMkLst>
        </pc:inkChg>
      </pc:sldChg>
      <pc:sldChg chg="delSp mod">
        <pc:chgData name="Ranga Rodrigo" userId="a3170934-3a61-42af-add7-eae42539158e" providerId="ADAL" clId="{D5CBFCF3-A314-4E11-8150-F08BF8634FE4}" dt="2023-10-18T14:58:46.828" v="6" actId="478"/>
        <pc:sldMkLst>
          <pc:docMk/>
          <pc:sldMk cId="0" sldId="479"/>
        </pc:sldMkLst>
        <pc:inkChg chg="del">
          <ac:chgData name="Ranga Rodrigo" userId="a3170934-3a61-42af-add7-eae42539158e" providerId="ADAL" clId="{D5CBFCF3-A314-4E11-8150-F08BF8634FE4}" dt="2023-10-18T14:58:46.828" v="6" actId="478"/>
          <ac:inkMkLst>
            <pc:docMk/>
            <pc:sldMk cId="0" sldId="479"/>
            <ac:inkMk id="2" creationId="{0C3DC6D6-B8B9-4F89-982B-FD357178D2C5}"/>
          </ac:inkMkLst>
        </pc:inkChg>
      </pc:sldChg>
      <pc:sldChg chg="delSp mod">
        <pc:chgData name="Ranga Rodrigo" userId="a3170934-3a61-42af-add7-eae42539158e" providerId="ADAL" clId="{D5CBFCF3-A314-4E11-8150-F08BF8634FE4}" dt="2023-10-18T14:58:11.206" v="2" actId="478"/>
        <pc:sldMkLst>
          <pc:docMk/>
          <pc:sldMk cId="0" sldId="480"/>
        </pc:sldMkLst>
        <pc:inkChg chg="del">
          <ac:chgData name="Ranga Rodrigo" userId="a3170934-3a61-42af-add7-eae42539158e" providerId="ADAL" clId="{D5CBFCF3-A314-4E11-8150-F08BF8634FE4}" dt="2023-10-18T14:58:11.206" v="2" actId="478"/>
          <ac:inkMkLst>
            <pc:docMk/>
            <pc:sldMk cId="0" sldId="480"/>
            <ac:inkMk id="4" creationId="{B29E2B2F-A480-4EF0-8C16-DDB825EB15E2}"/>
          </ac:inkMkLst>
        </pc:inkChg>
      </pc:sldChg>
      <pc:sldChg chg="delSp mod">
        <pc:chgData name="Ranga Rodrigo" userId="a3170934-3a61-42af-add7-eae42539158e" providerId="ADAL" clId="{D5CBFCF3-A314-4E11-8150-F08BF8634FE4}" dt="2023-10-18T14:58:01.778" v="0" actId="478"/>
        <pc:sldMkLst>
          <pc:docMk/>
          <pc:sldMk cId="0" sldId="482"/>
        </pc:sldMkLst>
        <pc:inkChg chg="del">
          <ac:chgData name="Ranga Rodrigo" userId="a3170934-3a61-42af-add7-eae42539158e" providerId="ADAL" clId="{D5CBFCF3-A314-4E11-8150-F08BF8634FE4}" dt="2023-10-18T14:58:01.778" v="0" actId="478"/>
          <ac:inkMkLst>
            <pc:docMk/>
            <pc:sldMk cId="0" sldId="482"/>
            <ac:inkMk id="4" creationId="{94B8599E-C7A8-443A-8E3E-3EB216E46A35}"/>
          </ac:inkMkLst>
        </pc:inkChg>
      </pc:sldChg>
      <pc:sldChg chg="delSp mod">
        <pc:chgData name="Ranga Rodrigo" userId="a3170934-3a61-42af-add7-eae42539158e" providerId="ADAL" clId="{D5CBFCF3-A314-4E11-8150-F08BF8634FE4}" dt="2023-10-18T14:58:51.469" v="7" actId="478"/>
        <pc:sldMkLst>
          <pc:docMk/>
          <pc:sldMk cId="0" sldId="483"/>
        </pc:sldMkLst>
        <pc:inkChg chg="del">
          <ac:chgData name="Ranga Rodrigo" userId="a3170934-3a61-42af-add7-eae42539158e" providerId="ADAL" clId="{D5CBFCF3-A314-4E11-8150-F08BF8634FE4}" dt="2023-10-18T14:58:51.469" v="7" actId="478"/>
          <ac:inkMkLst>
            <pc:docMk/>
            <pc:sldMk cId="0" sldId="483"/>
            <ac:inkMk id="2" creationId="{9E7F97B4-66AF-48F2-8A80-758175B5E463}"/>
          </ac:inkMkLst>
        </pc:inkChg>
      </pc:sldChg>
      <pc:sldChg chg="delSp mod">
        <pc:chgData name="Ranga Rodrigo" userId="a3170934-3a61-42af-add7-eae42539158e" providerId="ADAL" clId="{D5CBFCF3-A314-4E11-8150-F08BF8634FE4}" dt="2023-10-18T14:59:52.079" v="20" actId="478"/>
        <pc:sldMkLst>
          <pc:docMk/>
          <pc:sldMk cId="0" sldId="489"/>
        </pc:sldMkLst>
        <pc:inkChg chg="del">
          <ac:chgData name="Ranga Rodrigo" userId="a3170934-3a61-42af-add7-eae42539158e" providerId="ADAL" clId="{D5CBFCF3-A314-4E11-8150-F08BF8634FE4}" dt="2023-10-18T14:59:52.079" v="20" actId="478"/>
          <ac:inkMkLst>
            <pc:docMk/>
            <pc:sldMk cId="0" sldId="489"/>
            <ac:inkMk id="2" creationId="{3D6451D3-4C4D-4696-A7C8-C97F1F5E84B4}"/>
          </ac:inkMkLst>
        </pc:inkChg>
      </pc:sldChg>
      <pc:sldChg chg="delSp mod">
        <pc:chgData name="Ranga Rodrigo" userId="a3170934-3a61-42af-add7-eae42539158e" providerId="ADAL" clId="{D5CBFCF3-A314-4E11-8150-F08BF8634FE4}" dt="2023-10-18T14:59:03.679" v="9" actId="478"/>
        <pc:sldMkLst>
          <pc:docMk/>
          <pc:sldMk cId="0" sldId="499"/>
        </pc:sldMkLst>
        <pc:inkChg chg="del">
          <ac:chgData name="Ranga Rodrigo" userId="a3170934-3a61-42af-add7-eae42539158e" providerId="ADAL" clId="{D5CBFCF3-A314-4E11-8150-F08BF8634FE4}" dt="2023-10-18T14:59:03.679" v="9" actId="478"/>
          <ac:inkMkLst>
            <pc:docMk/>
            <pc:sldMk cId="0" sldId="499"/>
            <ac:inkMk id="2" creationId="{8B2D6304-ADB0-46D4-9924-0627AA4F1E7B}"/>
          </ac:inkMkLst>
        </pc:inkChg>
      </pc:sldChg>
      <pc:sldChg chg="delSp mod">
        <pc:chgData name="Ranga Rodrigo" userId="a3170934-3a61-42af-add7-eae42539158e" providerId="ADAL" clId="{D5CBFCF3-A314-4E11-8150-F08BF8634FE4}" dt="2023-10-18T14:59:57.247" v="21" actId="478"/>
        <pc:sldMkLst>
          <pc:docMk/>
          <pc:sldMk cId="0" sldId="500"/>
        </pc:sldMkLst>
        <pc:inkChg chg="del">
          <ac:chgData name="Ranga Rodrigo" userId="a3170934-3a61-42af-add7-eae42539158e" providerId="ADAL" clId="{D5CBFCF3-A314-4E11-8150-F08BF8634FE4}" dt="2023-10-18T14:59:57.247" v="21" actId="478"/>
          <ac:inkMkLst>
            <pc:docMk/>
            <pc:sldMk cId="0" sldId="500"/>
            <ac:inkMk id="2" creationId="{421A660B-1190-490E-B117-0C27F6F87460}"/>
          </ac:inkMkLst>
        </pc:inkChg>
      </pc:sldChg>
      <pc:sldChg chg="delSp mod">
        <pc:chgData name="Ranga Rodrigo" userId="a3170934-3a61-42af-add7-eae42539158e" providerId="ADAL" clId="{D5CBFCF3-A314-4E11-8150-F08BF8634FE4}" dt="2023-10-18T14:59:11.850" v="11" actId="478"/>
        <pc:sldMkLst>
          <pc:docMk/>
          <pc:sldMk cId="0" sldId="502"/>
        </pc:sldMkLst>
        <pc:inkChg chg="del">
          <ac:chgData name="Ranga Rodrigo" userId="a3170934-3a61-42af-add7-eae42539158e" providerId="ADAL" clId="{D5CBFCF3-A314-4E11-8150-F08BF8634FE4}" dt="2023-10-18T14:59:11.850" v="11" actId="478"/>
          <ac:inkMkLst>
            <pc:docMk/>
            <pc:sldMk cId="0" sldId="502"/>
            <ac:inkMk id="4" creationId="{6D14D1A7-DEBC-46AF-9A2E-291477393C81}"/>
          </ac:inkMkLst>
        </pc:inkChg>
      </pc:sldChg>
      <pc:sldChg chg="delSp mod">
        <pc:chgData name="Ranga Rodrigo" userId="a3170934-3a61-42af-add7-eae42539158e" providerId="ADAL" clId="{D5CBFCF3-A314-4E11-8150-F08BF8634FE4}" dt="2023-10-18T14:59:49.343" v="19" actId="478"/>
        <pc:sldMkLst>
          <pc:docMk/>
          <pc:sldMk cId="0" sldId="504"/>
        </pc:sldMkLst>
        <pc:inkChg chg="del">
          <ac:chgData name="Ranga Rodrigo" userId="a3170934-3a61-42af-add7-eae42539158e" providerId="ADAL" clId="{D5CBFCF3-A314-4E11-8150-F08BF8634FE4}" dt="2023-10-18T14:59:49.343" v="19" actId="478"/>
          <ac:inkMkLst>
            <pc:docMk/>
            <pc:sldMk cId="0" sldId="504"/>
            <ac:inkMk id="2" creationId="{96F5DCEA-5FC8-4D93-B49B-29C092DCE9C4}"/>
          </ac:inkMkLst>
        </pc:inkChg>
      </pc:sldChg>
      <pc:sldChg chg="delSp mod">
        <pc:chgData name="Ranga Rodrigo" userId="a3170934-3a61-42af-add7-eae42539158e" providerId="ADAL" clId="{D5CBFCF3-A314-4E11-8150-F08BF8634FE4}" dt="2023-10-18T15:00:10.492" v="24" actId="478"/>
        <pc:sldMkLst>
          <pc:docMk/>
          <pc:sldMk cId="0" sldId="510"/>
        </pc:sldMkLst>
        <pc:inkChg chg="del">
          <ac:chgData name="Ranga Rodrigo" userId="a3170934-3a61-42af-add7-eae42539158e" providerId="ADAL" clId="{D5CBFCF3-A314-4E11-8150-F08BF8634FE4}" dt="2023-10-18T15:00:10.492" v="24" actId="478"/>
          <ac:inkMkLst>
            <pc:docMk/>
            <pc:sldMk cId="0" sldId="510"/>
            <ac:inkMk id="2" creationId="{1EAC0091-4B80-4E80-95B3-B58C87914DAF}"/>
          </ac:inkMkLst>
        </pc:inkChg>
      </pc:sldChg>
      <pc:sldChg chg="delSp mod">
        <pc:chgData name="Ranga Rodrigo" userId="a3170934-3a61-42af-add7-eae42539158e" providerId="ADAL" clId="{D5CBFCF3-A314-4E11-8150-F08BF8634FE4}" dt="2023-10-18T14:58:31.400" v="4" actId="478"/>
        <pc:sldMkLst>
          <pc:docMk/>
          <pc:sldMk cId="833233689" sldId="1033"/>
        </pc:sldMkLst>
        <pc:inkChg chg="del">
          <ac:chgData name="Ranga Rodrigo" userId="a3170934-3a61-42af-add7-eae42539158e" providerId="ADAL" clId="{D5CBFCF3-A314-4E11-8150-F08BF8634FE4}" dt="2023-10-18T14:58:31.400" v="4" actId="478"/>
          <ac:inkMkLst>
            <pc:docMk/>
            <pc:sldMk cId="833233689" sldId="1033"/>
            <ac:inkMk id="5" creationId="{CDAC1BFB-6219-4844-983A-A41FC3320B63}"/>
          </ac:inkMkLst>
        </pc:inkChg>
      </pc:sldChg>
      <pc:sldChg chg="delSp modSp mod">
        <pc:chgData name="Ranga Rodrigo" userId="a3170934-3a61-42af-add7-eae42539158e" providerId="ADAL" clId="{D5CBFCF3-A314-4E11-8150-F08BF8634FE4}" dt="2023-10-18T14:59:16.480" v="13" actId="478"/>
        <pc:sldMkLst>
          <pc:docMk/>
          <pc:sldMk cId="2618648754" sldId="1037"/>
        </pc:sldMkLst>
        <pc:inkChg chg="del mod">
          <ac:chgData name="Ranga Rodrigo" userId="a3170934-3a61-42af-add7-eae42539158e" providerId="ADAL" clId="{D5CBFCF3-A314-4E11-8150-F08BF8634FE4}" dt="2023-10-18T14:59:16.480" v="13" actId="478"/>
          <ac:inkMkLst>
            <pc:docMk/>
            <pc:sldMk cId="2618648754" sldId="1037"/>
            <ac:inkMk id="3" creationId="{E6E66868-0899-4448-95AE-22CF07D707AB}"/>
          </ac:inkMkLst>
        </pc:inkChg>
      </pc:sldChg>
      <pc:sldChg chg="delSp mod">
        <pc:chgData name="Ranga Rodrigo" userId="a3170934-3a61-42af-add7-eae42539158e" providerId="ADAL" clId="{D5CBFCF3-A314-4E11-8150-F08BF8634FE4}" dt="2023-10-18T14:59:28.754" v="14" actId="478"/>
        <pc:sldMkLst>
          <pc:docMk/>
          <pc:sldMk cId="2906073014" sldId="1057"/>
        </pc:sldMkLst>
        <pc:inkChg chg="del">
          <ac:chgData name="Ranga Rodrigo" userId="a3170934-3a61-42af-add7-eae42539158e" providerId="ADAL" clId="{D5CBFCF3-A314-4E11-8150-F08BF8634FE4}" dt="2023-10-18T14:59:28.754" v="14" actId="478"/>
          <ac:inkMkLst>
            <pc:docMk/>
            <pc:sldMk cId="2906073014" sldId="1057"/>
            <ac:inkMk id="9" creationId="{6926EECE-7191-4CA7-B487-47FD5BE3AEFB}"/>
          </ac:inkMkLst>
        </pc:inkChg>
      </pc:sldChg>
      <pc:sldChg chg="delSp mod">
        <pc:chgData name="Ranga Rodrigo" userId="a3170934-3a61-42af-add7-eae42539158e" providerId="ADAL" clId="{D5CBFCF3-A314-4E11-8150-F08BF8634FE4}" dt="2023-10-18T14:59:32.316" v="15" actId="478"/>
        <pc:sldMkLst>
          <pc:docMk/>
          <pc:sldMk cId="3490070872" sldId="1060"/>
        </pc:sldMkLst>
        <pc:inkChg chg="del">
          <ac:chgData name="Ranga Rodrigo" userId="a3170934-3a61-42af-add7-eae42539158e" providerId="ADAL" clId="{D5CBFCF3-A314-4E11-8150-F08BF8634FE4}" dt="2023-10-18T14:59:32.316" v="15" actId="478"/>
          <ac:inkMkLst>
            <pc:docMk/>
            <pc:sldMk cId="3490070872" sldId="1060"/>
            <ac:inkMk id="10" creationId="{B4C1792B-DA07-477E-AE47-B39D39861538}"/>
          </ac:inkMkLst>
        </pc:inkChg>
      </pc:sldChg>
      <pc:sldChg chg="delSp mod">
        <pc:chgData name="Ranga Rodrigo" userId="a3170934-3a61-42af-add7-eae42539158e" providerId="ADAL" clId="{D5CBFCF3-A314-4E11-8150-F08BF8634FE4}" dt="2023-10-18T14:59:35.060" v="16" actId="478"/>
        <pc:sldMkLst>
          <pc:docMk/>
          <pc:sldMk cId="260233033" sldId="1061"/>
        </pc:sldMkLst>
        <pc:inkChg chg="del">
          <ac:chgData name="Ranga Rodrigo" userId="a3170934-3a61-42af-add7-eae42539158e" providerId="ADAL" clId="{D5CBFCF3-A314-4E11-8150-F08BF8634FE4}" dt="2023-10-18T14:59:35.060" v="16" actId="478"/>
          <ac:inkMkLst>
            <pc:docMk/>
            <pc:sldMk cId="260233033" sldId="1061"/>
            <ac:inkMk id="12" creationId="{1A1556C1-E7CD-4ED5-8CD9-270E805F59B0}"/>
          </ac:inkMkLst>
        </pc:inkChg>
      </pc:sldChg>
      <pc:sldChg chg="delSp mod">
        <pc:chgData name="Ranga Rodrigo" userId="a3170934-3a61-42af-add7-eae42539158e" providerId="ADAL" clId="{D5CBFCF3-A314-4E11-8150-F08BF8634FE4}" dt="2023-10-18T14:59:38.518" v="17" actId="478"/>
        <pc:sldMkLst>
          <pc:docMk/>
          <pc:sldMk cId="157727233" sldId="1062"/>
        </pc:sldMkLst>
        <pc:inkChg chg="del">
          <ac:chgData name="Ranga Rodrigo" userId="a3170934-3a61-42af-add7-eae42539158e" providerId="ADAL" clId="{D5CBFCF3-A314-4E11-8150-F08BF8634FE4}" dt="2023-10-18T14:59:38.518" v="17" actId="478"/>
          <ac:inkMkLst>
            <pc:docMk/>
            <pc:sldMk cId="157727233" sldId="1062"/>
            <ac:inkMk id="11" creationId="{8E1AE24D-6016-48E4-9A04-C16A4B425C51}"/>
          </ac:inkMkLst>
        </pc:inkChg>
      </pc:sldChg>
      <pc:sldChg chg="delSp mod">
        <pc:chgData name="Ranga Rodrigo" userId="a3170934-3a61-42af-add7-eae42539158e" providerId="ADAL" clId="{D5CBFCF3-A314-4E11-8150-F08BF8634FE4}" dt="2023-10-18T14:59:41.831" v="18" actId="478"/>
        <pc:sldMkLst>
          <pc:docMk/>
          <pc:sldMk cId="2981354987" sldId="1063"/>
        </pc:sldMkLst>
        <pc:inkChg chg="del">
          <ac:chgData name="Ranga Rodrigo" userId="a3170934-3a61-42af-add7-eae42539158e" providerId="ADAL" clId="{D5CBFCF3-A314-4E11-8150-F08BF8634FE4}" dt="2023-10-18T14:59:41.831" v="18" actId="478"/>
          <ac:inkMkLst>
            <pc:docMk/>
            <pc:sldMk cId="2981354987" sldId="1063"/>
            <ac:inkMk id="11" creationId="{C48F2A87-DDD1-4A8F-9C6E-7EA3D6DE13AA}"/>
          </ac:inkMkLst>
        </pc:inkChg>
      </pc:sldChg>
      <pc:sldChg chg="delSp mod">
        <pc:chgData name="Ranga Rodrigo" userId="a3170934-3a61-42af-add7-eae42539158e" providerId="ADAL" clId="{D5CBFCF3-A314-4E11-8150-F08BF8634FE4}" dt="2023-10-18T15:00:03.843" v="22" actId="478"/>
        <pc:sldMkLst>
          <pc:docMk/>
          <pc:sldMk cId="3846312266" sldId="1065"/>
        </pc:sldMkLst>
        <pc:inkChg chg="del">
          <ac:chgData name="Ranga Rodrigo" userId="a3170934-3a61-42af-add7-eae42539158e" providerId="ADAL" clId="{D5CBFCF3-A314-4E11-8150-F08BF8634FE4}" dt="2023-10-18T15:00:03.843" v="22" actId="478"/>
          <ac:inkMkLst>
            <pc:docMk/>
            <pc:sldMk cId="3846312266" sldId="1065"/>
            <ac:inkMk id="2" creationId="{79CECE15-599D-479D-8100-D9F16F7ED196}"/>
          </ac:inkMkLst>
        </pc:inkChg>
      </pc:sldChg>
      <pc:sldChg chg="delSp mod">
        <pc:chgData name="Ranga Rodrigo" userId="a3170934-3a61-42af-add7-eae42539158e" providerId="ADAL" clId="{D5CBFCF3-A314-4E11-8150-F08BF8634FE4}" dt="2023-10-18T15:00:06.880" v="23" actId="478"/>
        <pc:sldMkLst>
          <pc:docMk/>
          <pc:sldMk cId="2395400819" sldId="1066"/>
        </pc:sldMkLst>
        <pc:inkChg chg="del">
          <ac:chgData name="Ranga Rodrigo" userId="a3170934-3a61-42af-add7-eae42539158e" providerId="ADAL" clId="{D5CBFCF3-A314-4E11-8150-F08BF8634FE4}" dt="2023-10-18T15:00:06.880" v="23" actId="478"/>
          <ac:inkMkLst>
            <pc:docMk/>
            <pc:sldMk cId="2395400819" sldId="1066"/>
            <ac:inkMk id="2" creationId="{499092FE-EFB2-442D-A6DD-DC27D941C768}"/>
          </ac:inkMkLst>
        </pc:inkChg>
      </pc:sldChg>
      <pc:sldChg chg="delSp mod">
        <pc:chgData name="Ranga Rodrigo" userId="a3170934-3a61-42af-add7-eae42539158e" providerId="ADAL" clId="{D5CBFCF3-A314-4E11-8150-F08BF8634FE4}" dt="2023-10-18T14:59:07.485" v="10" actId="478"/>
        <pc:sldMkLst>
          <pc:docMk/>
          <pc:sldMk cId="2968499537" sldId="1160"/>
        </pc:sldMkLst>
        <pc:inkChg chg="del">
          <ac:chgData name="Ranga Rodrigo" userId="a3170934-3a61-42af-add7-eae42539158e" providerId="ADAL" clId="{D5CBFCF3-A314-4E11-8150-F08BF8634FE4}" dt="2023-10-18T14:59:07.485" v="10" actId="478"/>
          <ac:inkMkLst>
            <pc:docMk/>
            <pc:sldMk cId="2968499537" sldId="1160"/>
            <ac:inkMk id="6" creationId="{E498277D-BB15-4E84-8844-5F38BE2903E6}"/>
          </ac:inkMkLst>
        </pc:inkChg>
      </pc:sldChg>
      <pc:sldChg chg="delSp mod">
        <pc:chgData name="Ranga Rodrigo" userId="a3170934-3a61-42af-add7-eae42539158e" providerId="ADAL" clId="{D5CBFCF3-A314-4E11-8150-F08BF8634FE4}" dt="2023-10-18T14:59:00.992" v="8" actId="478"/>
        <pc:sldMkLst>
          <pc:docMk/>
          <pc:sldMk cId="4054655322" sldId="1164"/>
        </pc:sldMkLst>
        <pc:inkChg chg="del">
          <ac:chgData name="Ranga Rodrigo" userId="a3170934-3a61-42af-add7-eae42539158e" providerId="ADAL" clId="{D5CBFCF3-A314-4E11-8150-F08BF8634FE4}" dt="2023-10-18T14:59:00.992" v="8" actId="478"/>
          <ac:inkMkLst>
            <pc:docMk/>
            <pc:sldMk cId="4054655322" sldId="1164"/>
            <ac:inkMk id="4" creationId="{69128997-8B88-469A-B17A-B5385B919B19}"/>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5" name="Rectangle 3"/>
          <p:cNvSpPr>
            <a:spLocks noGrp="1" noChangeArrowheads="1"/>
          </p:cNvSpPr>
          <p:nvPr>
            <p:ph type="dt" sz="quarter"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64516" name="Rectangle 4"/>
          <p:cNvSpPr>
            <a:spLocks noGrp="1" noChangeArrowheads="1"/>
          </p:cNvSpPr>
          <p:nvPr>
            <p:ph type="ftr" sz="quarter" idx="2"/>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64517" name="Rectangle 5"/>
          <p:cNvSpPr>
            <a:spLocks noGrp="1" noChangeArrowheads="1"/>
          </p:cNvSpPr>
          <p:nvPr>
            <p:ph type="sldNum" sz="quarter" idx="3"/>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F2A535E6-DA1F-46E4-A058-2478C9FCD548}" type="slidenum">
              <a:rPr lang="en-US"/>
              <a:pPr>
                <a:defRPr/>
              </a:pPr>
              <a:t>‹#›</a:t>
            </a:fld>
            <a:endParaRPr lang="en-US"/>
          </a:p>
        </p:txBody>
      </p:sp>
    </p:spTree>
    <p:extLst>
      <p:ext uri="{BB962C8B-B14F-4D97-AF65-F5344CB8AC3E}">
        <p14:creationId xmlns:p14="http://schemas.microsoft.com/office/powerpoint/2010/main" val="13560094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920" units="cm"/>
          <inkml:channel name="Y" type="integer" max="1082" units="cm"/>
          <inkml:channel name="T" type="integer" max="2.14748E9" units="dev"/>
        </inkml:traceFormat>
        <inkml:channelProperties>
          <inkml:channelProperty channel="X" name="resolution" value="124.27184" units="1/cm"/>
          <inkml:channelProperty channel="Y" name="resolution" value="62.54335" units="1/cm"/>
          <inkml:channelProperty channel="T" name="resolution" value="1" units="1/dev"/>
        </inkml:channelProperties>
      </inkml:inkSource>
      <inkml:timestamp xml:id="ts0" timeString="2022-04-06T08:00:38.460"/>
    </inkml:context>
    <inkml:brush xml:id="br0">
      <inkml:brushProperty name="width" value="0.05292" units="cm"/>
      <inkml:brushProperty name="height" value="0.05292" units="cm"/>
      <inkml:brushProperty name="color" value="#FF0000"/>
    </inkml:brush>
  </inkml:definitions>
  <inkml:trace contextRef="#ctx0" brushRef="#br0">19015 5909 0,'35'0'16,"-17"0"0,35 0-1,-18 0 1,18 0 0,0 0-1,17 0 1,-17 0-1,53 0 1,-35 0-16,34 0 16,1 0-1,-88 0 1,17 0 15,0 0-15,-17 0-1,0 0 1,52 0 0,1 0-1,35 35 1,-89-17 0,54 0-1,-18-1 1,17 1-1,-17 17 1,0 0 15,35-17-15,-52-18 0,-36 18-16,17-1 15,54 1 1,35 17 15,-36 18-15,18-35-1,-17-1 1,-1 1 0,-34-18-1,-1 0-15,36 0 16,-19 0-1,1 0 1,-35 0 0,35 0-1,0 0 1,35 18 0,71-1-1,-53-17 16,35 18-15,-35 0 0,-53-1 15,17 1-31,-52-18 16,70 0-1,0 0 1,-70 18-1,17-18 1,0 0 0,-17 0-1,35 0 1,-36 0 0,19 0 15,-160 52 63,-52-52-94</inkml:trace>
  <inkml:trace contextRef="#ctx0" brushRef="#br0" timeOffset="1687.15">19121 8026 0,'35'0'93,"0"0"-77,-17 0-16,35 0 16,-18 0-16,88 0 15,19 0 16,-19 0-15,18 17 0,18 54-1,35-36 1,-124-35 0,1 0-16,176 18 15,-106-18 1,-70 0-1,34 0 1,-34 17 0,17 1-1,0 0 1,-17-18 0,52 17 15,-70-17-31,71 36 31,-54-19-15,160 36-1,-1-18 1,-35-17 0,-53-18-1,-53 35 1,71-17-1,-106-18 1,-35 0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2" units="cm"/>
          <inkml:channel name="T" type="integer" max="2.14748E9" units="dev"/>
        </inkml:traceFormat>
        <inkml:channelProperties>
          <inkml:channelProperty channel="X" name="resolution" value="124.27184" units="1/cm"/>
          <inkml:channelProperty channel="Y" name="resolution" value="62.54335" units="1/cm"/>
          <inkml:channelProperty channel="T" name="resolution" value="1" units="1/dev"/>
        </inkml:channelProperties>
      </inkml:inkSource>
      <inkml:timestamp xml:id="ts0" timeString="2022-04-06T08:12:38.182"/>
    </inkml:context>
    <inkml:brush xml:id="br0">
      <inkml:brushProperty name="width" value="0.05292" units="cm"/>
      <inkml:brushProperty name="height" value="0.05292" units="cm"/>
      <inkml:brushProperty name="color" value="#FF0000"/>
    </inkml:brush>
  </inkml:definitions>
  <inkml:trace contextRef="#ctx0" brushRef="#br0">30057 17551 0,'17'-36'47,"-17"-69"-31,18 34-16,17-35 15,-17 18 1,17-88-16,-17 52 31,17 71-15,-35 36-1,0-1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p:cNvSpPr>
            <a:spLocks noGrp="1" noChangeArrowheads="1"/>
          </p:cNvSpPr>
          <p:nvPr>
            <p:ph type="hdr" sz="quarter"/>
          </p:nvPr>
        </p:nvSpPr>
        <p:spPr bwMode="auto">
          <a:xfrm>
            <a:off x="0"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3" name="Rectangle 1027"/>
          <p:cNvSpPr>
            <a:spLocks noGrp="1" noChangeArrowheads="1"/>
          </p:cNvSpPr>
          <p:nvPr>
            <p:ph type="dt" idx="1"/>
          </p:nvPr>
        </p:nvSpPr>
        <p:spPr bwMode="auto">
          <a:xfrm>
            <a:off x="4117975" y="0"/>
            <a:ext cx="3165475" cy="47783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atin typeface="Times New Roman" pitchFamily="18" charset="0"/>
              </a:defRPr>
            </a:lvl1pPr>
          </a:lstStyle>
          <a:p>
            <a:pPr>
              <a:defRPr/>
            </a:pPr>
            <a:endParaRPr lang="en-US"/>
          </a:p>
        </p:txBody>
      </p:sp>
      <p:sp>
        <p:nvSpPr>
          <p:cNvPr id="45060" name="Rectangle 1028"/>
          <p:cNvSpPr>
            <a:spLocks noGrp="1" noRot="1" noChangeAspect="1" noChangeArrowheads="1" noTextEdit="1"/>
          </p:cNvSpPr>
          <p:nvPr>
            <p:ph type="sldImg" idx="2"/>
          </p:nvPr>
        </p:nvSpPr>
        <p:spPr bwMode="auto">
          <a:xfrm>
            <a:off x="457200" y="717550"/>
            <a:ext cx="6370638" cy="3584575"/>
          </a:xfrm>
          <a:prstGeom prst="rect">
            <a:avLst/>
          </a:prstGeom>
          <a:noFill/>
          <a:ln w="9525">
            <a:solidFill>
              <a:srgbClr val="000000"/>
            </a:solidFill>
            <a:miter lim="800000"/>
            <a:headEnd/>
            <a:tailEnd/>
          </a:ln>
        </p:spPr>
      </p:sp>
      <p:sp>
        <p:nvSpPr>
          <p:cNvPr id="81925" name="Rectangle 1029"/>
          <p:cNvSpPr>
            <a:spLocks noGrp="1" noChangeArrowheads="1"/>
          </p:cNvSpPr>
          <p:nvPr>
            <p:ph type="body" sz="quarter" idx="3"/>
          </p:nvPr>
        </p:nvSpPr>
        <p:spPr bwMode="auto">
          <a:xfrm>
            <a:off x="949325" y="4540250"/>
            <a:ext cx="5384800" cy="4379913"/>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1030"/>
          <p:cNvSpPr>
            <a:spLocks noGrp="1" noChangeArrowheads="1"/>
          </p:cNvSpPr>
          <p:nvPr>
            <p:ph type="ftr" sz="quarter" idx="4"/>
          </p:nvPr>
        </p:nvSpPr>
        <p:spPr bwMode="auto">
          <a:xfrm>
            <a:off x="0"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atin typeface="Times New Roman" pitchFamily="18" charset="0"/>
              </a:defRPr>
            </a:lvl1pPr>
          </a:lstStyle>
          <a:p>
            <a:pPr>
              <a:defRPr/>
            </a:pPr>
            <a:endParaRPr lang="en-US"/>
          </a:p>
        </p:txBody>
      </p:sp>
      <p:sp>
        <p:nvSpPr>
          <p:cNvPr id="81927" name="Rectangle 1031"/>
          <p:cNvSpPr>
            <a:spLocks noGrp="1" noChangeArrowheads="1"/>
          </p:cNvSpPr>
          <p:nvPr>
            <p:ph type="sldNum" sz="quarter" idx="5"/>
          </p:nvPr>
        </p:nvSpPr>
        <p:spPr bwMode="auto">
          <a:xfrm>
            <a:off x="4117975" y="9159875"/>
            <a:ext cx="3165475" cy="477838"/>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atin typeface="Times New Roman" pitchFamily="18" charset="0"/>
              </a:defRPr>
            </a:lvl1pPr>
          </a:lstStyle>
          <a:p>
            <a:pPr>
              <a:defRPr/>
            </a:pPr>
            <a:fld id="{9323FE6F-39FC-4967-9B7E-1EA23AF57862}" type="slidenum">
              <a:rPr lang="en-US"/>
              <a:pPr>
                <a:defRPr/>
              </a:pPr>
              <a:t>‹#›</a:t>
            </a:fld>
            <a:endParaRPr lang="en-US"/>
          </a:p>
        </p:txBody>
      </p:sp>
    </p:spTree>
    <p:extLst>
      <p:ext uri="{BB962C8B-B14F-4D97-AF65-F5344CB8AC3E}">
        <p14:creationId xmlns:p14="http://schemas.microsoft.com/office/powerpoint/2010/main" val="29520326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F493BAD-1F9F-40F0-9272-52FBFAAE0750}" type="slidenum">
              <a:rPr lang="en-US" smtClean="0"/>
              <a:pPr/>
              <a:t>1</a:t>
            </a:fld>
            <a:endParaRPr lang="en-US"/>
          </a:p>
        </p:txBody>
      </p:sp>
      <p:sp>
        <p:nvSpPr>
          <p:cNvPr id="46083" name="Rectangle 2"/>
          <p:cNvSpPr>
            <a:spLocks noGrp="1" noRot="1" noChangeAspect="1" noChangeArrowheads="1" noTextEdit="1"/>
          </p:cNvSpPr>
          <p:nvPr>
            <p:ph type="sldImg"/>
          </p:nvPr>
        </p:nvSpPr>
        <p:spPr>
          <a:xfrm>
            <a:off x="457200" y="717550"/>
            <a:ext cx="6370638" cy="3584575"/>
          </a:xfrm>
          <a:ln/>
        </p:spPr>
      </p:sp>
      <p:sp>
        <p:nvSpPr>
          <p:cNvPr id="460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77D6E1A4-3AC3-48F3-88B8-4A94C7F084E9}" type="slidenum">
              <a:rPr lang="en-US" smtClean="0"/>
              <a:pPr/>
              <a:t>11</a:t>
            </a:fld>
            <a:endParaRPr lang="en-US"/>
          </a:p>
        </p:txBody>
      </p:sp>
      <p:sp>
        <p:nvSpPr>
          <p:cNvPr id="52227" name="Rectangle 2"/>
          <p:cNvSpPr>
            <a:spLocks noGrp="1" noRot="1" noChangeAspect="1" noChangeArrowheads="1" noTextEdit="1"/>
          </p:cNvSpPr>
          <p:nvPr>
            <p:ph type="sldImg"/>
          </p:nvPr>
        </p:nvSpPr>
        <p:spPr>
          <a:xfrm>
            <a:off x="457200" y="717550"/>
            <a:ext cx="6370638" cy="3584575"/>
          </a:xfrm>
          <a:ln/>
        </p:spPr>
      </p:sp>
      <p:sp>
        <p:nvSpPr>
          <p:cNvPr id="522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a:spLocks noGrp="1" noChangeArrowheads="1"/>
          </p:cNvSpPr>
          <p:nvPr>
            <p:ph type="sldNum" sz="quarter" idx="5"/>
          </p:nvPr>
        </p:nvSpPr>
        <p:spPr>
          <a:noFill/>
        </p:spPr>
        <p:txBody>
          <a:bodyPr/>
          <a:lstStyle/>
          <a:p>
            <a:fld id="{294195E4-C556-49EC-80C9-E117119005B8}" type="slidenum">
              <a:rPr lang="en-US" smtClean="0"/>
              <a:pPr/>
              <a:t>12</a:t>
            </a:fld>
            <a:endParaRPr lang="en-US"/>
          </a:p>
        </p:txBody>
      </p:sp>
      <p:sp>
        <p:nvSpPr>
          <p:cNvPr id="53251" name="Rectangle 2"/>
          <p:cNvSpPr>
            <a:spLocks noGrp="1" noRot="1" noChangeAspect="1" noChangeArrowheads="1" noTextEdit="1"/>
          </p:cNvSpPr>
          <p:nvPr>
            <p:ph type="sldImg"/>
          </p:nvPr>
        </p:nvSpPr>
        <p:spPr>
          <a:xfrm>
            <a:off x="457200" y="717550"/>
            <a:ext cx="6370638" cy="3584575"/>
          </a:xfrm>
          <a:ln/>
        </p:spPr>
      </p:sp>
      <p:sp>
        <p:nvSpPr>
          <p:cNvPr id="532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A3BA36BA-8536-45AB-8C25-BEE85F254CDF}" type="slidenum">
              <a:rPr lang="en-US" smtClean="0"/>
              <a:pPr/>
              <a:t>13</a:t>
            </a:fld>
            <a:endParaRPr lang="en-US"/>
          </a:p>
        </p:txBody>
      </p:sp>
      <p:sp>
        <p:nvSpPr>
          <p:cNvPr id="54275" name="Rectangle 2"/>
          <p:cNvSpPr>
            <a:spLocks noGrp="1" noRot="1" noChangeAspect="1" noChangeArrowheads="1" noTextEdit="1"/>
          </p:cNvSpPr>
          <p:nvPr>
            <p:ph type="sldImg"/>
          </p:nvPr>
        </p:nvSpPr>
        <p:spPr>
          <a:xfrm>
            <a:off x="457200" y="717550"/>
            <a:ext cx="6370638" cy="3584575"/>
          </a:xfrm>
          <a:ln/>
        </p:spPr>
      </p:sp>
      <p:sp>
        <p:nvSpPr>
          <p:cNvPr id="542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2C2EEDDA-8625-44A8-9925-9CAB592A0E16}" type="slidenum">
              <a:rPr lang="en-US" smtClean="0"/>
              <a:pPr/>
              <a:t>14</a:t>
            </a:fld>
            <a:endParaRPr lang="en-US"/>
          </a:p>
        </p:txBody>
      </p:sp>
      <p:sp>
        <p:nvSpPr>
          <p:cNvPr id="55299" name="Rectangle 2"/>
          <p:cNvSpPr>
            <a:spLocks noGrp="1" noRot="1" noChangeAspect="1" noChangeArrowheads="1" noTextEdit="1"/>
          </p:cNvSpPr>
          <p:nvPr>
            <p:ph type="sldImg"/>
          </p:nvPr>
        </p:nvSpPr>
        <p:spPr>
          <a:xfrm>
            <a:off x="457200" y="720725"/>
            <a:ext cx="6400800" cy="3600450"/>
          </a:xfrm>
          <a:ln/>
        </p:spPr>
      </p:sp>
      <p:sp>
        <p:nvSpPr>
          <p:cNvPr id="55300"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p>
            <a:fld id="{6CAAD43E-6297-4AA9-9010-768768000C57}" type="slidenum">
              <a:rPr lang="en-US" smtClean="0"/>
              <a:pPr/>
              <a:t>15</a:t>
            </a:fld>
            <a:endParaRPr lang="en-US"/>
          </a:p>
        </p:txBody>
      </p:sp>
      <p:sp>
        <p:nvSpPr>
          <p:cNvPr id="56323" name="Rectangle 2"/>
          <p:cNvSpPr>
            <a:spLocks noGrp="1" noRot="1" noChangeAspect="1" noChangeArrowheads="1" noTextEdit="1"/>
          </p:cNvSpPr>
          <p:nvPr>
            <p:ph type="sldImg"/>
          </p:nvPr>
        </p:nvSpPr>
        <p:spPr>
          <a:xfrm>
            <a:off x="457200" y="717550"/>
            <a:ext cx="6370638" cy="3584575"/>
          </a:xfrm>
          <a:ln/>
        </p:spPr>
      </p:sp>
      <p:sp>
        <p:nvSpPr>
          <p:cNvPr id="563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B4513342-266A-4D39-980D-7B7D53D9A6E2}" type="slidenum">
              <a:rPr lang="en-US" smtClean="0"/>
              <a:pPr/>
              <a:t>16</a:t>
            </a:fld>
            <a:endParaRPr lang="en-US"/>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17</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653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E89813DE-9D7C-4320-8DD0-4A13413A0695}" type="slidenum">
              <a:rPr lang="en-US" smtClean="0"/>
              <a:pPr/>
              <a:t>18</a:t>
            </a:fld>
            <a:endParaRPr lang="en-US"/>
          </a:p>
        </p:txBody>
      </p:sp>
      <p:sp>
        <p:nvSpPr>
          <p:cNvPr id="58371" name="Rectangle 2"/>
          <p:cNvSpPr>
            <a:spLocks noGrp="1" noRot="1" noChangeAspect="1" noChangeArrowheads="1" noTextEdit="1"/>
          </p:cNvSpPr>
          <p:nvPr>
            <p:ph type="sldImg"/>
          </p:nvPr>
        </p:nvSpPr>
        <p:spPr>
          <a:xfrm>
            <a:off x="457200" y="717550"/>
            <a:ext cx="6370638" cy="3584575"/>
          </a:xfrm>
          <a:ln/>
        </p:spPr>
      </p:sp>
      <p:sp>
        <p:nvSpPr>
          <p:cNvPr id="583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94381E2C-89E8-48B1-8B75-46D4A0B0D2C5}" type="slidenum">
              <a:rPr lang="en-US" smtClean="0"/>
              <a:pPr/>
              <a:t>19</a:t>
            </a:fld>
            <a:endParaRPr lang="en-US"/>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446D26FC-18D2-41A4-A591-295618822E19}" type="slidenum">
              <a:rPr lang="en-US" smtClean="0"/>
              <a:pPr/>
              <a:t>20</a:t>
            </a:fld>
            <a:endParaRPr lang="en-US"/>
          </a:p>
        </p:txBody>
      </p:sp>
      <p:sp>
        <p:nvSpPr>
          <p:cNvPr id="62467" name="Rectangle 2"/>
          <p:cNvSpPr>
            <a:spLocks noGrp="1" noRot="1" noChangeAspect="1" noChangeArrowheads="1" noTextEdit="1"/>
          </p:cNvSpPr>
          <p:nvPr>
            <p:ph type="sldImg"/>
          </p:nvPr>
        </p:nvSpPr>
        <p:spPr>
          <a:xfrm>
            <a:off x="457200" y="717550"/>
            <a:ext cx="6370638" cy="3584575"/>
          </a:xfrm>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70813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2</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0172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a:noFill/>
        </p:spPr>
        <p:txBody>
          <a:bodyPr/>
          <a:lstStyle/>
          <a:p>
            <a:fld id="{0BF4BC3E-C79B-4D5E-A4DE-A5B67F68DBAB}" type="slidenum">
              <a:rPr lang="en-US" smtClean="0"/>
              <a:pPr/>
              <a:t>21</a:t>
            </a:fld>
            <a:endParaRPr lang="en-US"/>
          </a:p>
        </p:txBody>
      </p:sp>
      <p:sp>
        <p:nvSpPr>
          <p:cNvPr id="63491" name="Rectangle 2"/>
          <p:cNvSpPr>
            <a:spLocks noGrp="1" noRot="1" noChangeAspect="1" noChangeArrowheads="1" noTextEdit="1"/>
          </p:cNvSpPr>
          <p:nvPr>
            <p:ph type="sldImg"/>
          </p:nvPr>
        </p:nvSpPr>
        <p:spPr>
          <a:xfrm>
            <a:off x="457200" y="717550"/>
            <a:ext cx="6370638" cy="3584575"/>
          </a:xfrm>
          <a:ln/>
        </p:spPr>
      </p:sp>
      <p:sp>
        <p:nvSpPr>
          <p:cNvPr id="634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215BD542-EC0C-4BCA-9AE0-48B160467898}" type="slidenum">
              <a:rPr lang="en-US" smtClean="0"/>
              <a:pPr/>
              <a:t>22</a:t>
            </a:fld>
            <a:endParaRPr lang="en-US"/>
          </a:p>
        </p:txBody>
      </p:sp>
      <p:sp>
        <p:nvSpPr>
          <p:cNvPr id="64515" name="Rectangle 2"/>
          <p:cNvSpPr>
            <a:spLocks noGrp="1" noRot="1" noChangeAspect="1" noChangeArrowheads="1" noTextEdit="1"/>
          </p:cNvSpPr>
          <p:nvPr>
            <p:ph type="sldImg"/>
          </p:nvPr>
        </p:nvSpPr>
        <p:spPr>
          <a:xfrm>
            <a:off x="457200" y="717550"/>
            <a:ext cx="6370638" cy="3584575"/>
          </a:xfrm>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42358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a:noFill/>
        </p:spPr>
        <p:txBody>
          <a:bodyPr/>
          <a:lstStyle/>
          <a:p>
            <a:fld id="{215BD542-EC0C-4BCA-9AE0-48B160467898}" type="slidenum">
              <a:rPr lang="en-US" smtClean="0"/>
              <a:pPr/>
              <a:t>23</a:t>
            </a:fld>
            <a:endParaRPr lang="en-US"/>
          </a:p>
        </p:txBody>
      </p:sp>
      <p:sp>
        <p:nvSpPr>
          <p:cNvPr id="64515" name="Rectangle 2"/>
          <p:cNvSpPr>
            <a:spLocks noGrp="1" noRot="1" noChangeAspect="1" noChangeArrowheads="1" noTextEdit="1"/>
          </p:cNvSpPr>
          <p:nvPr>
            <p:ph type="sldImg"/>
          </p:nvPr>
        </p:nvSpPr>
        <p:spPr>
          <a:xfrm>
            <a:off x="457200" y="717550"/>
            <a:ext cx="6370638" cy="3584575"/>
          </a:xfrm>
          <a:ln/>
        </p:spPr>
      </p:sp>
      <p:sp>
        <p:nvSpPr>
          <p:cNvPr id="6451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a:noFill/>
        </p:spPr>
        <p:txBody>
          <a:bodyPr/>
          <a:lstStyle/>
          <a:p>
            <a:fld id="{442FF69E-63F6-4595-B7CD-4F1903750F46}" type="slidenum">
              <a:rPr lang="en-US" smtClean="0"/>
              <a:pPr/>
              <a:t>24</a:t>
            </a:fld>
            <a:endParaRPr lang="en-US"/>
          </a:p>
        </p:txBody>
      </p:sp>
      <p:sp>
        <p:nvSpPr>
          <p:cNvPr id="65539" name="Rectangle 2"/>
          <p:cNvSpPr>
            <a:spLocks noGrp="1" noRot="1" noChangeAspect="1" noChangeArrowheads="1" noTextEdit="1"/>
          </p:cNvSpPr>
          <p:nvPr>
            <p:ph type="sldImg"/>
          </p:nvPr>
        </p:nvSpPr>
        <p:spPr>
          <a:xfrm>
            <a:off x="457200" y="717550"/>
            <a:ext cx="6370638" cy="3584575"/>
          </a:xfrm>
          <a:ln/>
        </p:spPr>
      </p:sp>
      <p:sp>
        <p:nvSpPr>
          <p:cNvPr id="655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a:noFill/>
        </p:spPr>
        <p:txBody>
          <a:bodyPr/>
          <a:lstStyle/>
          <a:p>
            <a:fld id="{442FF69E-63F6-4595-B7CD-4F1903750F46}" type="slidenum">
              <a:rPr lang="en-US" smtClean="0"/>
              <a:pPr/>
              <a:t>25</a:t>
            </a:fld>
            <a:endParaRPr lang="en-US"/>
          </a:p>
        </p:txBody>
      </p:sp>
      <p:sp>
        <p:nvSpPr>
          <p:cNvPr id="65539" name="Rectangle 2"/>
          <p:cNvSpPr>
            <a:spLocks noGrp="1" noRot="1" noChangeAspect="1" noChangeArrowheads="1" noTextEdit="1"/>
          </p:cNvSpPr>
          <p:nvPr>
            <p:ph type="sldImg"/>
          </p:nvPr>
        </p:nvSpPr>
        <p:spPr>
          <a:xfrm>
            <a:off x="457200" y="717550"/>
            <a:ext cx="6370638" cy="3584575"/>
          </a:xfrm>
          <a:ln/>
        </p:spPr>
      </p:sp>
      <p:sp>
        <p:nvSpPr>
          <p:cNvPr id="655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39642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323FE6F-39FC-4967-9B7E-1EA23AF57862}" type="slidenum">
              <a:rPr lang="en-US" smtClean="0"/>
              <a:pPr>
                <a:defRPr/>
              </a:pPr>
              <a:t>31</a:t>
            </a:fld>
            <a:endParaRPr lang="en-US"/>
          </a:p>
        </p:txBody>
      </p:sp>
    </p:spTree>
    <p:extLst>
      <p:ext uri="{BB962C8B-B14F-4D97-AF65-F5344CB8AC3E}">
        <p14:creationId xmlns:p14="http://schemas.microsoft.com/office/powerpoint/2010/main" val="261774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31"/>
          <p:cNvSpPr>
            <a:spLocks noGrp="1" noChangeArrowheads="1"/>
          </p:cNvSpPr>
          <p:nvPr>
            <p:ph type="sldNum" sz="quarter" idx="5"/>
          </p:nvPr>
        </p:nvSpPr>
        <p:spPr>
          <a:noFill/>
        </p:spPr>
        <p:txBody>
          <a:bodyPr/>
          <a:lstStyle/>
          <a:p>
            <a:fld id="{D13C3B78-2DA3-44C5-9A6A-8221E6D9654A}" type="slidenum">
              <a:rPr lang="en-US" smtClean="0"/>
              <a:pPr/>
              <a:t>32</a:t>
            </a:fld>
            <a:endParaRPr lang="en-US"/>
          </a:p>
        </p:txBody>
      </p:sp>
      <p:sp>
        <p:nvSpPr>
          <p:cNvPr id="73731" name="Rectangle 2"/>
          <p:cNvSpPr>
            <a:spLocks noGrp="1" noRot="1" noChangeAspect="1" noChangeArrowheads="1" noTextEdit="1"/>
          </p:cNvSpPr>
          <p:nvPr>
            <p:ph type="sldImg"/>
          </p:nvPr>
        </p:nvSpPr>
        <p:spPr>
          <a:xfrm>
            <a:off x="457200" y="717550"/>
            <a:ext cx="6370638" cy="3584575"/>
          </a:xfrm>
          <a:ln/>
        </p:spPr>
      </p:sp>
      <p:sp>
        <p:nvSpPr>
          <p:cNvPr id="737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31"/>
          <p:cNvSpPr>
            <a:spLocks noGrp="1" noChangeArrowheads="1"/>
          </p:cNvSpPr>
          <p:nvPr>
            <p:ph type="sldNum" sz="quarter" idx="5"/>
          </p:nvPr>
        </p:nvSpPr>
        <p:spPr>
          <a:noFill/>
        </p:spPr>
        <p:txBody>
          <a:bodyPr/>
          <a:lstStyle/>
          <a:p>
            <a:fld id="{5CDD1336-D15D-4A70-BAB4-D075EC7E2927}" type="slidenum">
              <a:rPr lang="en-US" smtClean="0"/>
              <a:pPr/>
              <a:t>33</a:t>
            </a:fld>
            <a:endParaRPr lang="en-US"/>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31"/>
          <p:cNvSpPr>
            <a:spLocks noGrp="1" noChangeArrowheads="1"/>
          </p:cNvSpPr>
          <p:nvPr>
            <p:ph type="sldNum" sz="quarter" idx="5"/>
          </p:nvPr>
        </p:nvSpPr>
        <p:spPr>
          <a:noFill/>
        </p:spPr>
        <p:txBody>
          <a:bodyPr/>
          <a:lstStyle/>
          <a:p>
            <a:fld id="{93CBF607-E309-42A7-85B2-A74D53502DC3}" type="slidenum">
              <a:rPr lang="en-US" smtClean="0"/>
              <a:pPr/>
              <a:t>34</a:t>
            </a:fld>
            <a:endParaRPr lang="en-US"/>
          </a:p>
        </p:txBody>
      </p:sp>
      <p:sp>
        <p:nvSpPr>
          <p:cNvPr id="76803" name="Rectangle 2"/>
          <p:cNvSpPr>
            <a:spLocks noGrp="1" noRot="1" noChangeAspect="1" noChangeArrowheads="1" noTextEdit="1"/>
          </p:cNvSpPr>
          <p:nvPr>
            <p:ph type="sldImg"/>
          </p:nvPr>
        </p:nvSpPr>
        <p:spPr>
          <a:xfrm>
            <a:off x="457200" y="717550"/>
            <a:ext cx="6370638" cy="3584575"/>
          </a:xfrm>
          <a:ln/>
        </p:spPr>
      </p:sp>
      <p:sp>
        <p:nvSpPr>
          <p:cNvPr id="768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2DFFFDBF-4D92-485D-A1C5-6F8ED481F6FA}" type="slidenum">
              <a:rPr lang="en-US" smtClean="0"/>
              <a:pPr/>
              <a:t>35</a:t>
            </a:fld>
            <a:endParaRPr lang="en-US"/>
          </a:p>
        </p:txBody>
      </p:sp>
      <p:sp>
        <p:nvSpPr>
          <p:cNvPr id="77827" name="Rectangle 2"/>
          <p:cNvSpPr>
            <a:spLocks noGrp="1" noRot="1" noChangeAspect="1" noChangeArrowheads="1" noTextEdit="1"/>
          </p:cNvSpPr>
          <p:nvPr>
            <p:ph type="sldImg"/>
          </p:nvPr>
        </p:nvSpPr>
        <p:spPr>
          <a:xfrm>
            <a:off x="457200" y="717550"/>
            <a:ext cx="6370638" cy="3584575"/>
          </a:xfrm>
          <a:ln/>
        </p:spPr>
      </p:sp>
      <p:sp>
        <p:nvSpPr>
          <p:cNvPr id="77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r>
              <a:rPr lang="en-US"/>
              <a:t>Structure from motion solves the following problem:</a:t>
            </a:r>
          </a:p>
          <a:p>
            <a:endParaRPr lang="en-US"/>
          </a:p>
          <a:p>
            <a:r>
              <a:rPr lang="en-US"/>
              <a:t>Given a set of images of a static scene with 2D points in correspondence, shown here as color-coded points, find…</a:t>
            </a:r>
          </a:p>
          <a:p>
            <a:endParaRPr lang="en-US"/>
          </a:p>
          <a:p>
            <a:r>
              <a:rPr lang="en-US"/>
              <a:t>a set of 3D points P and </a:t>
            </a:r>
          </a:p>
          <a:p>
            <a:r>
              <a:rPr lang="en-US"/>
              <a:t>a rotation R and position t of the cameras that explain the observed correspondences.  In other words, when we project a point into any of the cameras, the reprojection error between the projected and observed 2D points is low.</a:t>
            </a:r>
          </a:p>
          <a:p>
            <a:r>
              <a:rPr lang="en-US"/>
              <a:t>This problem can be formulated as an optimization problem where we want to find the rotations R, positions t, and 3D point locations P that minimize sum of squared reprojection errors f.  This is a non-linear least squares problem and can be solved with algorithms such as Levenberg-Marquart.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1598213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36</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65109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37</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6764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38</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1858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31"/>
          <p:cNvSpPr>
            <a:spLocks noGrp="1" noChangeArrowheads="1"/>
          </p:cNvSpPr>
          <p:nvPr>
            <p:ph type="sldNum" sz="quarter" idx="5"/>
          </p:nvPr>
        </p:nvSpPr>
        <p:spPr>
          <a:noFill/>
        </p:spPr>
        <p:txBody>
          <a:bodyPr/>
          <a:lstStyle/>
          <a:p>
            <a:fld id="{FC79E7B8-1DE1-41EA-AD67-5F6F7C9C9765}" type="slidenum">
              <a:rPr lang="en-US" smtClean="0"/>
              <a:pPr/>
              <a:t>39</a:t>
            </a:fld>
            <a:endParaRPr lang="en-US"/>
          </a:p>
        </p:txBody>
      </p:sp>
      <p:sp>
        <p:nvSpPr>
          <p:cNvPr id="80899" name="Rectangle 2"/>
          <p:cNvSpPr>
            <a:spLocks noGrp="1" noRot="1" noChangeAspect="1" noChangeArrowheads="1" noTextEdit="1"/>
          </p:cNvSpPr>
          <p:nvPr>
            <p:ph type="sldImg"/>
          </p:nvPr>
        </p:nvSpPr>
        <p:spPr>
          <a:xfrm>
            <a:off x="457200" y="717550"/>
            <a:ext cx="6370638" cy="3584575"/>
          </a:xfrm>
          <a:ln/>
        </p:spPr>
      </p:sp>
      <p:sp>
        <p:nvSpPr>
          <p:cNvPr id="8090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31"/>
          <p:cNvSpPr>
            <a:spLocks noGrp="1" noChangeArrowheads="1"/>
          </p:cNvSpPr>
          <p:nvPr>
            <p:ph type="sldNum" sz="quarter" idx="5"/>
          </p:nvPr>
        </p:nvSpPr>
        <p:spPr>
          <a:noFill/>
        </p:spPr>
        <p:txBody>
          <a:bodyPr/>
          <a:lstStyle/>
          <a:p>
            <a:fld id="{944A6A0E-4C36-42BC-8E9A-F2F58C3063AA}" type="slidenum">
              <a:rPr lang="en-US" smtClean="0"/>
              <a:pPr/>
              <a:t>40</a:t>
            </a:fld>
            <a:endParaRPr lang="en-US"/>
          </a:p>
        </p:txBody>
      </p:sp>
      <p:sp>
        <p:nvSpPr>
          <p:cNvPr id="81923" name="Rectangle 2"/>
          <p:cNvSpPr>
            <a:spLocks noGrp="1" noRot="1" noChangeAspect="1" noChangeArrowheads="1" noTextEdit="1"/>
          </p:cNvSpPr>
          <p:nvPr>
            <p:ph type="sldImg"/>
          </p:nvPr>
        </p:nvSpPr>
        <p:spPr>
          <a:xfrm>
            <a:off x="457200" y="720725"/>
            <a:ext cx="6400800" cy="3600450"/>
          </a:xfrm>
          <a:ln/>
        </p:spPr>
      </p:sp>
      <p:sp>
        <p:nvSpPr>
          <p:cNvPr id="81924" name="Rectangle 3"/>
          <p:cNvSpPr>
            <a:spLocks noGrp="1" noChangeArrowheads="1"/>
          </p:cNvSpPr>
          <p:nvPr>
            <p:ph type="body" idx="1"/>
          </p:nvPr>
        </p:nvSpPr>
        <p:spPr>
          <a:xfrm>
            <a:off x="731838" y="4560888"/>
            <a:ext cx="5851525" cy="4319587"/>
          </a:xfrm>
          <a:noFill/>
          <a:ln/>
        </p:spPr>
        <p:txBody>
          <a:bodyPr/>
          <a:lstStyle/>
          <a:p>
            <a:endParaRPr lang="en-US"/>
          </a:p>
        </p:txBody>
      </p:sp>
    </p:spTree>
    <p:extLst>
      <p:ext uri="{BB962C8B-B14F-4D97-AF65-F5344CB8AC3E}">
        <p14:creationId xmlns:p14="http://schemas.microsoft.com/office/powerpoint/2010/main" val="1895293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31"/>
          <p:cNvSpPr>
            <a:spLocks noGrp="1" noChangeArrowheads="1"/>
          </p:cNvSpPr>
          <p:nvPr>
            <p:ph type="sldNum" sz="quarter" idx="5"/>
          </p:nvPr>
        </p:nvSpPr>
        <p:spPr>
          <a:noFill/>
        </p:spPr>
        <p:txBody>
          <a:bodyPr/>
          <a:lstStyle/>
          <a:p>
            <a:fld id="{36D2B017-F7CA-489E-B359-B204F4166D02}" type="slidenum">
              <a:rPr lang="en-US" smtClean="0"/>
              <a:pPr/>
              <a:t>41</a:t>
            </a:fld>
            <a:endParaRPr lang="en-US"/>
          </a:p>
        </p:txBody>
      </p:sp>
      <p:sp>
        <p:nvSpPr>
          <p:cNvPr id="82947" name="Rectangle 2"/>
          <p:cNvSpPr>
            <a:spLocks noGrp="1" noRot="1" noChangeAspect="1" noChangeArrowheads="1" noTextEdit="1"/>
          </p:cNvSpPr>
          <p:nvPr>
            <p:ph type="sldImg"/>
          </p:nvPr>
        </p:nvSpPr>
        <p:spPr>
          <a:xfrm>
            <a:off x="457200" y="720725"/>
            <a:ext cx="6400800" cy="3600450"/>
          </a:xfrm>
          <a:ln/>
        </p:spPr>
      </p:sp>
      <p:sp>
        <p:nvSpPr>
          <p:cNvPr id="82948"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31"/>
          <p:cNvSpPr>
            <a:spLocks noGrp="1" noChangeArrowheads="1"/>
          </p:cNvSpPr>
          <p:nvPr>
            <p:ph type="sldNum" sz="quarter" idx="5"/>
          </p:nvPr>
        </p:nvSpPr>
        <p:spPr>
          <a:noFill/>
        </p:spPr>
        <p:txBody>
          <a:bodyPr/>
          <a:lstStyle/>
          <a:p>
            <a:fld id="{87E8633C-19C8-4502-84FA-9C2D01272195}" type="slidenum">
              <a:rPr lang="en-US" smtClean="0"/>
              <a:pPr/>
              <a:t>42</a:t>
            </a:fld>
            <a:endParaRPr lang="en-US"/>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31"/>
          <p:cNvSpPr>
            <a:spLocks noGrp="1" noChangeArrowheads="1"/>
          </p:cNvSpPr>
          <p:nvPr>
            <p:ph type="sldNum" sz="quarter" idx="5"/>
          </p:nvPr>
        </p:nvSpPr>
        <p:spPr>
          <a:noFill/>
        </p:spPr>
        <p:txBody>
          <a:bodyPr/>
          <a:lstStyle/>
          <a:p>
            <a:fld id="{2836C376-0476-4AC4-AE6E-385F76BD1EE8}" type="slidenum">
              <a:rPr lang="en-US" smtClean="0"/>
              <a:pPr/>
              <a:t>43</a:t>
            </a:fld>
            <a:endParaRPr lang="en-US"/>
          </a:p>
        </p:txBody>
      </p:sp>
      <p:sp>
        <p:nvSpPr>
          <p:cNvPr id="84995" name="Rectangle 2"/>
          <p:cNvSpPr>
            <a:spLocks noGrp="1" noRot="1" noChangeAspect="1" noChangeArrowheads="1" noTextEdit="1"/>
          </p:cNvSpPr>
          <p:nvPr>
            <p:ph type="sldImg"/>
          </p:nvPr>
        </p:nvSpPr>
        <p:spPr>
          <a:xfrm>
            <a:off x="457200" y="717550"/>
            <a:ext cx="6370638" cy="3584575"/>
          </a:xfrm>
          <a:ln/>
        </p:spPr>
      </p:sp>
      <p:sp>
        <p:nvSpPr>
          <p:cNvPr id="849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766CE5E4-1E8E-4BFC-9212-9A0002086866}" type="slidenum">
              <a:rPr lang="en-US" smtClean="0"/>
              <a:pPr/>
              <a:t>44</a:t>
            </a:fld>
            <a:endParaRPr lang="en-US"/>
          </a:p>
        </p:txBody>
      </p:sp>
      <p:sp>
        <p:nvSpPr>
          <p:cNvPr id="87043" name="Rectangle 2"/>
          <p:cNvSpPr>
            <a:spLocks noGrp="1" noRot="1" noChangeAspect="1" noChangeArrowheads="1" noTextEdit="1"/>
          </p:cNvSpPr>
          <p:nvPr>
            <p:ph type="sldImg"/>
          </p:nvPr>
        </p:nvSpPr>
        <p:spPr>
          <a:xfrm>
            <a:off x="457200" y="717550"/>
            <a:ext cx="6370638" cy="3584575"/>
          </a:xfrm>
          <a:ln/>
        </p:spPr>
      </p:sp>
      <p:sp>
        <p:nvSpPr>
          <p:cNvPr id="870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13982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Here’s how the same set of photos appear in our photo explorer.  Our system takes the set of photos and automatically determines the relative positions and orientations from which each photo was taken.  We can then load the photos into our immersive 3D browser where the user can visualize and explore the photos using spatial relationships.</a:t>
            </a:r>
          </a:p>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r>
              <a:rPr lang="en-US"/>
              <a:t>Structure from motion solves the following problem:</a:t>
            </a:r>
          </a:p>
          <a:p>
            <a:endParaRPr lang="en-US"/>
          </a:p>
          <a:p>
            <a:r>
              <a:rPr lang="en-US"/>
              <a:t>Given a set of images of a static scene with 2D points in correspondence, shown here as color-coded points, find…</a:t>
            </a:r>
          </a:p>
          <a:p>
            <a:endParaRPr lang="en-US"/>
          </a:p>
          <a:p>
            <a:r>
              <a:rPr lang="en-US"/>
              <a:t>a set of 3D points P and </a:t>
            </a:r>
          </a:p>
          <a:p>
            <a:r>
              <a:rPr lang="en-US"/>
              <a:t>a rotation R and position t of the cameras that explain the observed correspondences.  In other words, when we project a point into any of the cameras, the reprojection error between the projected and observed 2D points is low.</a:t>
            </a:r>
          </a:p>
          <a:p>
            <a:r>
              <a:rPr lang="en-US"/>
              <a:t>This problem can be formulated as an optimization problem where we want to find the rotations R, positions t, and 3D point locations P that minimize sum of squared reprojection errors f.  This is a non-linear least squares problem and can be solved with algorithms such as Levenberg-Marquart.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2867322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begin by detecting SIFT features in each photo.</a:t>
            </a:r>
          </a:p>
          <a:p>
            <a:pPr>
              <a:spcBef>
                <a:spcPct val="0"/>
              </a:spcBef>
            </a:pPr>
            <a:endParaRPr lang="en-US" altLang="en-US"/>
          </a:p>
          <a:p>
            <a:pPr>
              <a:spcBef>
                <a:spcPct val="0"/>
              </a:spcBef>
            </a:pPr>
            <a:r>
              <a:rPr lang="en-US" altLang="en-US"/>
              <a:t>[We detect SIFT features in each photo, resulting in a set of feature locations and 128-byte feature descriptors…]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Next, we match features across each pair of photos using approximate nearest neighbor matching.</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TextEdit="1"/>
          </p:cNvSpPr>
          <p:nvPr>
            <p:ph type="sldImg"/>
          </p:nvPr>
        </p:nvSpPr>
        <p:spPr bwMode="auto">
          <a:xfrm>
            <a:off x="457200" y="717550"/>
            <a:ext cx="6370638" cy="3584575"/>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Shape 14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6" name="Shape 1466"/>
          <p:cNvSpPr txBox="1">
            <a:spLocks noGrp="1"/>
          </p:cNvSpPr>
          <p:nvPr>
            <p:ph type="body" idx="1"/>
          </p:nvPr>
        </p:nvSpPr>
        <p:spPr>
          <a:xfrm>
            <a:off x="701040" y="4415790"/>
            <a:ext cx="5608200" cy="418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67" name="Shape 1467"/>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1638291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19f0264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19f026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common cause of failure in structure-from-motion is misregistration of images due to repeated structures. Here, we observe 840 matches on two different sides of the temple which leads to a catastrophic failure. To understand this problem, let’s briefly discuss resectioning.</a:t>
            </a:r>
            <a:endParaRPr/>
          </a:p>
        </p:txBody>
      </p:sp>
    </p:spTree>
    <p:extLst>
      <p:ext uri="{BB962C8B-B14F-4D97-AF65-F5344CB8AC3E}">
        <p14:creationId xmlns:p14="http://schemas.microsoft.com/office/powerpoint/2010/main" val="1511342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19f0264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19f026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common cause of failure in structure-from-motion is misregistration of images due to repeated structures. Here, we observe 840 matches on two different sides of the temple which leads to a catastrophic failure. To understand this problem, let’s briefly discuss resectioning.</a:t>
            </a:r>
            <a:endParaRPr/>
          </a:p>
        </p:txBody>
      </p:sp>
    </p:spTree>
    <p:extLst>
      <p:ext uri="{BB962C8B-B14F-4D97-AF65-F5344CB8AC3E}">
        <p14:creationId xmlns:p14="http://schemas.microsoft.com/office/powerpoint/2010/main" val="39752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r>
              <a:rPr lang="en-US"/>
              <a:t>Structure from motion solves the following problem:</a:t>
            </a:r>
          </a:p>
          <a:p>
            <a:endParaRPr lang="en-US"/>
          </a:p>
          <a:p>
            <a:r>
              <a:rPr lang="en-US"/>
              <a:t>Given a set of images of a static scene with 2D points in correspondence, shown here as color-coded points, find…</a:t>
            </a:r>
          </a:p>
          <a:p>
            <a:endParaRPr lang="en-US"/>
          </a:p>
          <a:p>
            <a:r>
              <a:rPr lang="en-US"/>
              <a:t>a set of 3D points P and </a:t>
            </a:r>
          </a:p>
          <a:p>
            <a:r>
              <a:rPr lang="en-US"/>
              <a:t>a rotation R and position t of the cameras that explain the observed correspondences.  In other words, when we project a point into any of the cameras, the reprojection error between the projected and observed 2D points is low.</a:t>
            </a:r>
          </a:p>
          <a:p>
            <a:r>
              <a:rPr lang="en-US"/>
              <a:t>This problem can be formulated as an optimization problem where we want to find the rotations R, positions t, and 3D point locations P that minimize sum of squared reprojection errors f.  This is a non-linear least squares problem and can be solved with algorithms such as Levenberg-Marquart.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3703019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74FB3A22-89C2-42F9-B09E-37FF8B6BD3F8}" type="slidenum">
              <a:rPr lang="en-US" smtClean="0"/>
              <a:pPr/>
              <a:t>6</a:t>
            </a:fld>
            <a:endParaRPr lang="en-US"/>
          </a:p>
        </p:txBody>
      </p:sp>
      <p:sp>
        <p:nvSpPr>
          <p:cNvPr id="48131" name="Rectangle 2"/>
          <p:cNvSpPr>
            <a:spLocks noGrp="1" noRot="1" noChangeAspect="1" noChangeArrowheads="1" noTextEdit="1"/>
          </p:cNvSpPr>
          <p:nvPr>
            <p:ph type="sldImg"/>
          </p:nvPr>
        </p:nvSpPr>
        <p:spPr>
          <a:xfrm>
            <a:off x="457200" y="717550"/>
            <a:ext cx="6370638" cy="3584575"/>
          </a:xfrm>
          <a:ln/>
        </p:spPr>
      </p:sp>
      <p:sp>
        <p:nvSpPr>
          <p:cNvPr id="481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Shape 1431"/>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Necker reversal ambiguity:</a:t>
            </a:r>
            <a:endParaRPr dirty="0"/>
          </a:p>
          <a:p>
            <a:pPr marL="0" lvl="0" indent="0">
              <a:spcBef>
                <a:spcPts val="0"/>
              </a:spcBef>
              <a:spcAft>
                <a:spcPts val="0"/>
              </a:spcAft>
              <a:buNone/>
            </a:pPr>
            <a:r>
              <a:rPr lang="en-US" dirty="0"/>
              <a:t>This arises because an object rotating by </a:t>
            </a:r>
            <a:r>
              <a:rPr lang="en-US" dirty="0" err="1"/>
              <a:t>ρ</a:t>
            </a:r>
            <a:r>
              <a:rPr lang="en-US" dirty="0"/>
              <a:t> and its mirror image rotating by −</a:t>
            </a:r>
            <a:r>
              <a:rPr lang="en-US" dirty="0" err="1"/>
              <a:t>ρ</a:t>
            </a:r>
            <a:r>
              <a:rPr lang="en-US" dirty="0"/>
              <a:t> generate the same image under parallel projection, see figure 14.9(a). Thus, structure is only recovered up to a reflection about the frontal plane. This ambiguity is absent in the perspective case because the points have different depths in the two interpretations and so do not project to coincident image points.</a:t>
            </a:r>
            <a:endParaRPr dirty="0"/>
          </a:p>
        </p:txBody>
      </p:sp>
      <p:sp>
        <p:nvSpPr>
          <p:cNvPr id="1432" name="Shape 143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86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13FDDB79-5287-4634-950E-18B037570E53}" type="slidenum">
              <a:rPr lang="en-US" smtClean="0"/>
              <a:pPr/>
              <a:t>9</a:t>
            </a:fld>
            <a:endParaRPr lang="en-US"/>
          </a:p>
        </p:txBody>
      </p:sp>
      <p:sp>
        <p:nvSpPr>
          <p:cNvPr id="49155" name="Rectangle 2"/>
          <p:cNvSpPr>
            <a:spLocks noGrp="1" noRot="1" noChangeAspect="1" noChangeArrowheads="1" noTextEdit="1"/>
          </p:cNvSpPr>
          <p:nvPr>
            <p:ph type="sldImg"/>
          </p:nvPr>
        </p:nvSpPr>
        <p:spPr>
          <a:xfrm>
            <a:off x="457200" y="717550"/>
            <a:ext cx="6370638" cy="3584575"/>
          </a:xfrm>
          <a:ln/>
        </p:spPr>
      </p:sp>
      <p:sp>
        <p:nvSpPr>
          <p:cNvPr id="491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AF5693EE-87F4-4E01-A4EA-7B4ACFA74F86}" type="slidenum">
              <a:rPr lang="en-US" smtClean="0"/>
              <a:pPr/>
              <a:t>10</a:t>
            </a:fld>
            <a:endParaRPr lang="en-US"/>
          </a:p>
        </p:txBody>
      </p:sp>
      <p:sp>
        <p:nvSpPr>
          <p:cNvPr id="51203" name="Rectangle 2"/>
          <p:cNvSpPr>
            <a:spLocks noGrp="1" noRot="1" noChangeAspect="1" noChangeArrowheads="1" noTextEdit="1"/>
          </p:cNvSpPr>
          <p:nvPr>
            <p:ph type="sldImg"/>
          </p:nvPr>
        </p:nvSpPr>
        <p:spPr>
          <a:xfrm>
            <a:off x="457200" y="720725"/>
            <a:ext cx="6400800" cy="3600450"/>
          </a:xfrm>
          <a:ln/>
        </p:spPr>
      </p:sp>
      <p:sp>
        <p:nvSpPr>
          <p:cNvPr id="51204" name="Rectangle 3"/>
          <p:cNvSpPr>
            <a:spLocks noGrp="1" noChangeArrowheads="1"/>
          </p:cNvSpPr>
          <p:nvPr>
            <p:ph type="body" idx="1"/>
          </p:nvPr>
        </p:nvSpPr>
        <p:spPr>
          <a:xfrm>
            <a:off x="731838" y="4560888"/>
            <a:ext cx="5851525" cy="4319587"/>
          </a:xfrm>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C2245BB2-72D8-4F5D-8C1C-73EEE709C45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FDEAC208-8ED8-430F-9AA5-3DF1286EA7E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16A1056C-62C8-489C-A486-853D8AE0DB9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914400" y="914400"/>
            <a:ext cx="508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9144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19500"/>
            <a:ext cx="508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7"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8" name="Rectangle 1030"/>
          <p:cNvSpPr>
            <a:spLocks noGrp="1" noChangeArrowheads="1"/>
          </p:cNvSpPr>
          <p:nvPr>
            <p:ph type="sldNum" sz="quarter" idx="12"/>
          </p:nvPr>
        </p:nvSpPr>
        <p:spPr>
          <a:ln/>
        </p:spPr>
        <p:txBody>
          <a:bodyPr/>
          <a:lstStyle>
            <a:lvl1pPr>
              <a:defRPr/>
            </a:lvl1pPr>
          </a:lstStyle>
          <a:p>
            <a:pPr>
              <a:defRPr/>
            </a:pPr>
            <a:fld id="{D4FAD76C-ADF5-4843-8DFF-0EE3066C1FF8}"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FFFFF"/>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8"/>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Clr>
                <a:srgbClr val="0B5394"/>
              </a:buClr>
              <a:buSzPts val="3200"/>
              <a:buFont typeface="Helvetica Neue Light"/>
              <a:buNone/>
              <a:defRPr sz="4267">
                <a:solidFill>
                  <a:srgbClr val="0B5394"/>
                </a:solidFill>
                <a:latin typeface="Helvetica Neue Light"/>
                <a:ea typeface="Helvetica Neue Light"/>
                <a:cs typeface="Helvetica Neue Light"/>
                <a:sym typeface="Helvetica Neue Light"/>
              </a:defRPr>
            </a:lvl1pPr>
            <a:lvl2pPr lvl="1">
              <a:spcBef>
                <a:spcPts val="0"/>
              </a:spcBef>
              <a:spcAft>
                <a:spcPts val="0"/>
              </a:spcAft>
              <a:buSzPts val="2800"/>
              <a:buFont typeface="Helvetica Neue Light"/>
              <a:buNone/>
              <a:defRPr>
                <a:latin typeface="Helvetica Neue Light"/>
                <a:ea typeface="Helvetica Neue Light"/>
                <a:cs typeface="Helvetica Neue Light"/>
                <a:sym typeface="Helvetica Neue Light"/>
              </a:defRPr>
            </a:lvl2pPr>
            <a:lvl3pPr lvl="2">
              <a:spcBef>
                <a:spcPts val="0"/>
              </a:spcBef>
              <a:spcAft>
                <a:spcPts val="0"/>
              </a:spcAft>
              <a:buSzPts val="2800"/>
              <a:buFont typeface="Helvetica Neue Light"/>
              <a:buNone/>
              <a:defRPr>
                <a:latin typeface="Helvetica Neue Light"/>
                <a:ea typeface="Helvetica Neue Light"/>
                <a:cs typeface="Helvetica Neue Light"/>
                <a:sym typeface="Helvetica Neue Light"/>
              </a:defRPr>
            </a:lvl3pPr>
            <a:lvl4pPr lvl="3">
              <a:spcBef>
                <a:spcPts val="0"/>
              </a:spcBef>
              <a:spcAft>
                <a:spcPts val="0"/>
              </a:spcAft>
              <a:buSzPts val="2800"/>
              <a:buFont typeface="Helvetica Neue Light"/>
              <a:buNone/>
              <a:defRPr>
                <a:latin typeface="Helvetica Neue Light"/>
                <a:ea typeface="Helvetica Neue Light"/>
                <a:cs typeface="Helvetica Neue Light"/>
                <a:sym typeface="Helvetica Neue Light"/>
              </a:defRPr>
            </a:lvl4pPr>
            <a:lvl5pPr lvl="4">
              <a:spcBef>
                <a:spcPts val="0"/>
              </a:spcBef>
              <a:spcAft>
                <a:spcPts val="0"/>
              </a:spcAft>
              <a:buSzPts val="2800"/>
              <a:buFont typeface="Helvetica Neue Light"/>
              <a:buNone/>
              <a:defRPr>
                <a:latin typeface="Helvetica Neue Light"/>
                <a:ea typeface="Helvetica Neue Light"/>
                <a:cs typeface="Helvetica Neue Light"/>
                <a:sym typeface="Helvetica Neue Light"/>
              </a:defRPr>
            </a:lvl5pPr>
            <a:lvl6pPr lvl="5">
              <a:spcBef>
                <a:spcPts val="0"/>
              </a:spcBef>
              <a:spcAft>
                <a:spcPts val="0"/>
              </a:spcAft>
              <a:buSzPts val="2800"/>
              <a:buFont typeface="Helvetica Neue Light"/>
              <a:buNone/>
              <a:defRPr>
                <a:latin typeface="Helvetica Neue Light"/>
                <a:ea typeface="Helvetica Neue Light"/>
                <a:cs typeface="Helvetica Neue Light"/>
                <a:sym typeface="Helvetica Neue Light"/>
              </a:defRPr>
            </a:lvl6pPr>
            <a:lvl7pPr lvl="6">
              <a:spcBef>
                <a:spcPts val="0"/>
              </a:spcBef>
              <a:spcAft>
                <a:spcPts val="0"/>
              </a:spcAft>
              <a:buSzPts val="2800"/>
              <a:buFont typeface="Helvetica Neue Light"/>
              <a:buNone/>
              <a:defRPr>
                <a:latin typeface="Helvetica Neue Light"/>
                <a:ea typeface="Helvetica Neue Light"/>
                <a:cs typeface="Helvetica Neue Light"/>
                <a:sym typeface="Helvetica Neue Light"/>
              </a:defRPr>
            </a:lvl7pPr>
            <a:lvl8pPr lvl="7">
              <a:spcBef>
                <a:spcPts val="0"/>
              </a:spcBef>
              <a:spcAft>
                <a:spcPts val="0"/>
              </a:spcAft>
              <a:buSzPts val="2800"/>
              <a:buFont typeface="Helvetica Neue Light"/>
              <a:buNone/>
              <a:defRPr>
                <a:latin typeface="Helvetica Neue Light"/>
                <a:ea typeface="Helvetica Neue Light"/>
                <a:cs typeface="Helvetica Neue Light"/>
                <a:sym typeface="Helvetica Neue Light"/>
              </a:defRPr>
            </a:lvl8pPr>
            <a:lvl9pPr lvl="8">
              <a:spcBef>
                <a:spcPts val="0"/>
              </a:spcBef>
              <a:spcAft>
                <a:spcPts val="0"/>
              </a:spcAft>
              <a:buSzPts val="2800"/>
              <a:buFont typeface="Helvetica Neue Light"/>
              <a:buNone/>
              <a:defRPr>
                <a:latin typeface="Helvetica Neue Light"/>
                <a:ea typeface="Helvetica Neue Light"/>
                <a:cs typeface="Helvetica Neue Light"/>
                <a:sym typeface="Helvetica Neue Light"/>
              </a:defRPr>
            </a:lvl9pPr>
          </a:lstStyle>
          <a:p>
            <a:endParaRPr/>
          </a:p>
        </p:txBody>
      </p:sp>
      <p:sp>
        <p:nvSpPr>
          <p:cNvPr id="18" name="Google Shape;18;p4"/>
          <p:cNvSpPr txBox="1">
            <a:spLocks noGrp="1"/>
          </p:cNvSpPr>
          <p:nvPr>
            <p:ph type="body" idx="1"/>
          </p:nvPr>
        </p:nvSpPr>
        <p:spPr>
          <a:xfrm>
            <a:off x="415600" y="763500"/>
            <a:ext cx="11360800" cy="5850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Font typeface="Helvetica Neue Light"/>
              <a:buChar char="●"/>
              <a:defRPr>
                <a:latin typeface="Helvetica Neue Light"/>
                <a:ea typeface="Helvetica Neue Light"/>
                <a:cs typeface="Helvetica Neue Light"/>
                <a:sym typeface="Helvetica Neue Light"/>
              </a:defRPr>
            </a:lvl1pPr>
            <a:lvl2pPr marL="1219170" lvl="1"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828754" lvl="2"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3pPr>
            <a:lvl4pPr marL="2438339" lvl="3"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4pPr>
            <a:lvl5pPr marL="3047924" lvl="4"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5pPr>
            <a:lvl6pPr marL="3657509" lvl="5"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6pPr>
            <a:lvl7pPr marL="4267093" lvl="6"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7pPr>
            <a:lvl8pPr marL="4876678" lvl="7" indent="-423323">
              <a:spcBef>
                <a:spcPts val="2133"/>
              </a:spcBef>
              <a:spcAft>
                <a:spcPts val="0"/>
              </a:spcAft>
              <a:buSzPts val="1400"/>
              <a:buFont typeface="Helvetica Neue Light"/>
              <a:buChar char="○"/>
              <a:defRPr>
                <a:latin typeface="Helvetica Neue Light"/>
                <a:ea typeface="Helvetica Neue Light"/>
                <a:cs typeface="Helvetica Neue Light"/>
                <a:sym typeface="Helvetica Neue Light"/>
              </a:defRPr>
            </a:lvl8pPr>
            <a:lvl9pPr marL="5486263" lvl="8" indent="-423323">
              <a:spcBef>
                <a:spcPts val="2133"/>
              </a:spcBef>
              <a:spcAft>
                <a:spcPts val="2133"/>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fontAlgn="auto">
              <a:spcBef>
                <a:spcPts val="0"/>
              </a:spcBef>
              <a:spcAft>
                <a:spcPts val="0"/>
              </a:spcAft>
              <a:buClr>
                <a:srgbClr val="000000"/>
              </a:buClr>
            </a:pPr>
            <a:fld id="{00000000-1234-1234-1234-123412341234}" type="slidenum">
              <a:rPr lang="en" kern="0" smtClean="0">
                <a:solidFill>
                  <a:srgbClr val="595959"/>
                </a:solidFill>
                <a:latin typeface="Arial"/>
                <a:cs typeface="Arial"/>
                <a:sym typeface="Arial"/>
              </a:rPr>
              <a:pPr defTabSz="1219170" fontAlgn="auto">
                <a:spcBef>
                  <a:spcPts val="0"/>
                </a:spcBef>
                <a:spcAft>
                  <a:spcPts val="0"/>
                </a:spcAft>
                <a:buClr>
                  <a:srgbClr val="000000"/>
                </a:buClr>
              </a:pPr>
              <a:t>‹#›</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82899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670A8D64-1611-43DC-888C-CECC4A31D17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5"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6" name="Rectangle 1030"/>
          <p:cNvSpPr>
            <a:spLocks noGrp="1" noChangeArrowheads="1"/>
          </p:cNvSpPr>
          <p:nvPr>
            <p:ph type="sldNum" sz="quarter" idx="12"/>
          </p:nvPr>
        </p:nvSpPr>
        <p:spPr>
          <a:ln/>
        </p:spPr>
        <p:txBody>
          <a:bodyPr/>
          <a:lstStyle>
            <a:lvl1pPr>
              <a:defRPr/>
            </a:lvl1pPr>
          </a:lstStyle>
          <a:p>
            <a:pPr>
              <a:defRPr/>
            </a:pPr>
            <a:fld id="{C093C1C4-56C8-4515-8CBE-CDFFC4A9884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B42CB5CF-C42F-4B83-B903-AC78448166E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8"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9" name="Rectangle 1030"/>
          <p:cNvSpPr>
            <a:spLocks noGrp="1" noChangeArrowheads="1"/>
          </p:cNvSpPr>
          <p:nvPr>
            <p:ph type="sldNum" sz="quarter" idx="12"/>
          </p:nvPr>
        </p:nvSpPr>
        <p:spPr>
          <a:ln/>
        </p:spPr>
        <p:txBody>
          <a:bodyPr/>
          <a:lstStyle>
            <a:lvl1pPr>
              <a:defRPr/>
            </a:lvl1pPr>
          </a:lstStyle>
          <a:p>
            <a:pPr>
              <a:defRPr/>
            </a:pPr>
            <a:fld id="{BCBA47F1-A75F-42E0-A961-493C36B0AD4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4"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5" name="Rectangle 1030"/>
          <p:cNvSpPr>
            <a:spLocks noGrp="1" noChangeArrowheads="1"/>
          </p:cNvSpPr>
          <p:nvPr>
            <p:ph type="sldNum" sz="quarter" idx="12"/>
          </p:nvPr>
        </p:nvSpPr>
        <p:spPr>
          <a:ln/>
        </p:spPr>
        <p:txBody>
          <a:bodyPr/>
          <a:lstStyle>
            <a:lvl1pPr>
              <a:defRPr/>
            </a:lvl1pPr>
          </a:lstStyle>
          <a:p>
            <a:pPr>
              <a:defRPr/>
            </a:pPr>
            <a:fld id="{8A27B81F-1BE4-439F-90B5-D19E6463DFA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3"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4" name="Rectangle 1030"/>
          <p:cNvSpPr>
            <a:spLocks noGrp="1" noChangeArrowheads="1"/>
          </p:cNvSpPr>
          <p:nvPr>
            <p:ph type="sldNum" sz="quarter" idx="12"/>
          </p:nvPr>
        </p:nvSpPr>
        <p:spPr>
          <a:ln/>
        </p:spPr>
        <p:txBody>
          <a:bodyPr/>
          <a:lstStyle>
            <a:lvl1pPr>
              <a:defRPr/>
            </a:lvl1pPr>
          </a:lstStyle>
          <a:p>
            <a:pPr>
              <a:defRPr/>
            </a:pPr>
            <a:fld id="{A0C8C2E3-1288-4B13-AA04-1B8F559FD29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92F750D0-0BE8-4E6D-92CF-6175DB1622C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8"/>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p>
        </p:txBody>
      </p:sp>
      <p:sp>
        <p:nvSpPr>
          <p:cNvPr id="6" name="Rectangle 1029"/>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p>
        </p:txBody>
      </p:sp>
      <p:sp>
        <p:nvSpPr>
          <p:cNvPr id="7" name="Rectangle 1030"/>
          <p:cNvSpPr>
            <a:spLocks noGrp="1" noChangeArrowheads="1"/>
          </p:cNvSpPr>
          <p:nvPr>
            <p:ph type="sldNum" sz="quarter" idx="12"/>
          </p:nvPr>
        </p:nvSpPr>
        <p:spPr>
          <a:ln/>
        </p:spPr>
        <p:txBody>
          <a:bodyPr/>
          <a:lstStyle>
            <a:lvl1pPr>
              <a:defRPr/>
            </a:lvl1pPr>
          </a:lstStyle>
          <a:p>
            <a:pPr>
              <a:defRPr/>
            </a:pPr>
            <a:fld id="{380A3617-32FD-4AC7-A2C0-037535D2C33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bwMode="auto">
          <a:xfrm>
            <a:off x="152400" y="76200"/>
            <a:ext cx="11887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5603" name="Rectangle 1027"/>
          <p:cNvSpPr>
            <a:spLocks noGrp="1" noChangeArrowheads="1"/>
          </p:cNvSpPr>
          <p:nvPr>
            <p:ph type="body" idx="1"/>
          </p:nvPr>
        </p:nvSpPr>
        <p:spPr bwMode="auto">
          <a:xfrm>
            <a:off x="152400" y="914400"/>
            <a:ext cx="11887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5334" name="Rectangle 1030"/>
          <p:cNvSpPr>
            <a:spLocks noGrp="1" noChangeArrowheads="1"/>
          </p:cNvSpPr>
          <p:nvPr>
            <p:ph type="sldNum" sz="quarter" idx="4"/>
          </p:nvPr>
        </p:nvSpPr>
        <p:spPr bwMode="auto">
          <a:xfrm>
            <a:off x="9499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Source Sans Pro" panose="020B0503030403020204" pitchFamily="34" charset="0"/>
              </a:defRPr>
            </a:lvl1pPr>
          </a:lstStyle>
          <a:p>
            <a:pPr>
              <a:defRPr/>
            </a:pPr>
            <a:fld id="{42BCDB62-BF24-41AA-8C0A-3B80C5230AA6}"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l" rtl="0" eaLnBrk="0" fontAlgn="base" hangingPunct="0">
        <a:spcBef>
          <a:spcPct val="0"/>
        </a:spcBef>
        <a:spcAft>
          <a:spcPct val="0"/>
        </a:spcAft>
        <a:defRPr sz="3400">
          <a:solidFill>
            <a:schemeClr val="tx2"/>
          </a:solidFill>
          <a:latin typeface="Oxygen" panose="02000503000000000000" pitchFamily="2" charset="0"/>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Source Sans Pro" panose="020B050303040302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Source Sans Pro" panose="020B0503030403020204" pitchFamily="34" charset="0"/>
        </a:defRPr>
      </a:lvl2pPr>
      <a:lvl3pPr marL="1143000" indent="-228600" algn="l" rtl="0" eaLnBrk="0" fontAlgn="base" hangingPunct="0">
        <a:spcBef>
          <a:spcPct val="20000"/>
        </a:spcBef>
        <a:spcAft>
          <a:spcPct val="0"/>
        </a:spcAft>
        <a:buChar char="–"/>
        <a:defRPr>
          <a:solidFill>
            <a:schemeClr val="tx1"/>
          </a:solidFill>
          <a:latin typeface="Source Sans Pro" panose="020B0503030403020204" pitchFamily="34" charset="0"/>
        </a:defRPr>
      </a:lvl3pPr>
      <a:lvl4pPr marL="1600200" indent="-228600" algn="l" rtl="0" eaLnBrk="0" fontAlgn="base" hangingPunct="0">
        <a:spcBef>
          <a:spcPct val="20000"/>
        </a:spcBef>
        <a:spcAft>
          <a:spcPct val="0"/>
        </a:spcAft>
        <a:buChar char="»"/>
        <a:defRPr sz="1600">
          <a:solidFill>
            <a:schemeClr val="tx1"/>
          </a:solidFill>
          <a:latin typeface="Source Sans Pro" panose="020B0503030403020204" pitchFamily="34" charset="0"/>
        </a:defRPr>
      </a:lvl4pPr>
      <a:lvl5pPr marL="2057400" indent="-228600" algn="l" rtl="0" eaLnBrk="0" fontAlgn="base" hangingPunct="0">
        <a:spcBef>
          <a:spcPct val="20000"/>
        </a:spcBef>
        <a:spcAft>
          <a:spcPct val="0"/>
        </a:spcAft>
        <a:buChar char="»"/>
        <a:defRPr sz="1400">
          <a:solidFill>
            <a:schemeClr val="tx1"/>
          </a:solidFill>
          <a:latin typeface="Source Sans Pro" panose="020B0503030403020204" pitchFamily="34" charset="0"/>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9.png"/><Relationship Id="rId7" Type="http://schemas.openxmlformats.org/officeDocument/2006/relationships/image" Target="../media/image21.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2.wm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0.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0.png"/><Relationship Id="rId4" Type="http://schemas.openxmlformats.org/officeDocument/2006/relationships/image" Target="../media/image540.png"/></Relationships>
</file>

<file path=ppt/slides/_rels/slide2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hyperlink" Target="http://www.eecs.berkeley.edu/~yang/courses/cs294-6/papers/TomasiC_Shape%20and%20motion%20from%20image%20streams%20under%20orthography.pdf" TargetMode="External"/><Relationship Id="rId4" Type="http://schemas.openxmlformats.org/officeDocument/2006/relationships/image" Target="../media/image650.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0.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0.png"/><Relationship Id="rId4" Type="http://schemas.openxmlformats.org/officeDocument/2006/relationships/hyperlink" Target="http://www.eecs.berkeley.edu/~yang/courses/cs294-6/papers/TomasiC_Shape%20and%20motion%20from%20image%20streams%20under%20orthography.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5.png"/><Relationship Id="rId7" Type="http://schemas.openxmlformats.org/officeDocument/2006/relationships/image" Target="../media/image82.png"/><Relationship Id="rId2" Type="http://schemas.openxmlformats.org/officeDocument/2006/relationships/image" Target="../media/image780.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1.png"/><Relationship Id="rId10" Type="http://schemas.openxmlformats.org/officeDocument/2006/relationships/image" Target="../media/image89.png"/><Relationship Id="rId4" Type="http://schemas.openxmlformats.org/officeDocument/2006/relationships/image" Target="../media/image80.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0.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9.png"/><Relationship Id="rId7" Type="http://schemas.openxmlformats.org/officeDocument/2006/relationships/image" Target="../media/image96.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0.png"/><Relationship Id="rId10" Type="http://schemas.openxmlformats.org/officeDocument/2006/relationships/image" Target="../media/image99.png"/><Relationship Id="rId4" Type="http://schemas.openxmlformats.org/officeDocument/2006/relationships/image" Target="../media/image81.png"/><Relationship Id="rId9"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people.eecs.berkeley.edu/~yang/courses/cs294-6/papers/TomasiC_Shape%20and%20motion%20from%20image%20streams%20under%20orthography.pdf" TargetMode="External"/><Relationship Id="rId5" Type="http://schemas.openxmlformats.org/officeDocument/2006/relationships/image" Target="../media/image46.wmf"/><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hyperlink" Target="http://www-cvr.ai.uiuc.edu/ponce_grp/publication/paper/pami06.pdf" TargetMode="Externa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2.png"/><Relationship Id="rId7"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80.png"/><Relationship Id="rId5" Type="http://schemas.openxmlformats.org/officeDocument/2006/relationships/image" Target="../media/image1170.png"/><Relationship Id="rId10" Type="http://schemas.openxmlformats.org/officeDocument/2006/relationships/image" Target="../media/image122.png"/><Relationship Id="rId4" Type="http://schemas.openxmlformats.org/officeDocument/2006/relationships/image" Target="../media/image1160.png"/><Relationship Id="rId9"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oleObject" Target="../embeddings/oleObject8.bin"/><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oleObject" Target="../embeddings/oleObject10.bin"/><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oleObject" Target="../embeddings/oleObject12.bin"/><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60.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hyperlink" Target="https://hal.inria.fr/inria-00548290/document" TargetMode="External"/><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2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phototour.cs.washington.edu/"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7.jpeg"/><Relationship Id="rId18" Type="http://schemas.openxmlformats.org/officeDocument/2006/relationships/image" Target="../media/image97.jpeg"/><Relationship Id="rId3" Type="http://schemas.openxmlformats.org/officeDocument/2006/relationships/image" Target="../media/image55.png"/><Relationship Id="rId7" Type="http://schemas.openxmlformats.org/officeDocument/2006/relationships/image" Target="../media/image62.jpeg"/><Relationship Id="rId12" Type="http://schemas.openxmlformats.org/officeDocument/2006/relationships/image" Target="../media/image86.jpeg"/><Relationship Id="rId17" Type="http://schemas.openxmlformats.org/officeDocument/2006/relationships/image" Target="../media/image96.jpeg"/><Relationship Id="rId2" Type="http://schemas.openxmlformats.org/officeDocument/2006/relationships/notesSlide" Target="../notesSlides/notesSlide40.xml"/><Relationship Id="rId16"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85.png"/><Relationship Id="rId5" Type="http://schemas.openxmlformats.org/officeDocument/2006/relationships/image" Target="../media/image60.png"/><Relationship Id="rId15" Type="http://schemas.openxmlformats.org/officeDocument/2006/relationships/image" Target="../media/image94.png"/><Relationship Id="rId10" Type="http://schemas.openxmlformats.org/officeDocument/2006/relationships/image" Target="../media/image79.jpeg"/><Relationship Id="rId4" Type="http://schemas.openxmlformats.org/officeDocument/2006/relationships/image" Target="../media/image59.png"/><Relationship Id="rId9" Type="http://schemas.openxmlformats.org/officeDocument/2006/relationships/image" Target="../media/image78.png"/><Relationship Id="rId14" Type="http://schemas.openxmlformats.org/officeDocument/2006/relationships/image" Target="../media/image90.png"/></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1.jpeg"/><Relationship Id="rId18" Type="http://schemas.openxmlformats.org/officeDocument/2006/relationships/image" Target="../media/image116.png"/><Relationship Id="rId3" Type="http://schemas.openxmlformats.org/officeDocument/2006/relationships/image" Target="../media/image98.jpeg"/><Relationship Id="rId21" Type="http://schemas.openxmlformats.org/officeDocument/2006/relationships/hyperlink" Target="http://www.margaritachli.com/papers/ICCV2011paper.pdf" TargetMode="External"/><Relationship Id="rId7"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41.xml"/><Relationship Id="rId16" Type="http://schemas.openxmlformats.org/officeDocument/2006/relationships/image" Target="../media/image114.png"/><Relationship Id="rId20" Type="http://schemas.openxmlformats.org/officeDocument/2006/relationships/hyperlink" Target="https://en.wikipedia.org/wiki/Oriented_FAST_and_rotated_BRIEF" TargetMode="Externa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85.png"/><Relationship Id="rId5" Type="http://schemas.openxmlformats.org/officeDocument/2006/relationships/image" Target="../media/image60.png"/><Relationship Id="rId15" Type="http://schemas.openxmlformats.org/officeDocument/2006/relationships/image" Target="../media/image94.png"/><Relationship Id="rId10" Type="http://schemas.openxmlformats.org/officeDocument/2006/relationships/image" Target="../media/image79.jpeg"/><Relationship Id="rId19" Type="http://schemas.openxmlformats.org/officeDocument/2006/relationships/hyperlink" Target="https://en.wikipedia.org/wiki/Speeded_up_robust_features" TargetMode="External"/><Relationship Id="rId4" Type="http://schemas.openxmlformats.org/officeDocument/2006/relationships/image" Target="../media/image59.png"/><Relationship Id="rId9" Type="http://schemas.openxmlformats.org/officeDocument/2006/relationships/image" Target="../media/image78.png"/><Relationship Id="rId14" Type="http://schemas.openxmlformats.org/officeDocument/2006/relationships/image" Target="../media/image90.png"/></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11.jpeg"/><Relationship Id="rId18" Type="http://schemas.openxmlformats.org/officeDocument/2006/relationships/image" Target="../media/image125.jpeg"/><Relationship Id="rId26" Type="http://schemas.openxmlformats.org/officeDocument/2006/relationships/image" Target="../media/image97.jpeg"/><Relationship Id="rId3" Type="http://schemas.openxmlformats.org/officeDocument/2006/relationships/image" Target="../media/image55.png"/><Relationship Id="rId21" Type="http://schemas.openxmlformats.org/officeDocument/2006/relationships/image" Target="../media/image126.jpeg"/><Relationship Id="rId7" Type="http://schemas.openxmlformats.org/officeDocument/2006/relationships/image" Target="../media/image62.jpeg"/><Relationship Id="rId12" Type="http://schemas.openxmlformats.org/officeDocument/2006/relationships/image" Target="../media/image86.jpeg"/><Relationship Id="rId17" Type="http://schemas.openxmlformats.org/officeDocument/2006/relationships/image" Target="../media/image115.png"/><Relationship Id="rId25" Type="http://schemas.openxmlformats.org/officeDocument/2006/relationships/image" Target="../media/image95.jpeg"/><Relationship Id="rId2" Type="http://schemas.openxmlformats.org/officeDocument/2006/relationships/notesSlide" Target="../notesSlides/notesSlide42.xml"/><Relationship Id="rId16" Type="http://schemas.openxmlformats.org/officeDocument/2006/relationships/image" Target="../media/image114.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85.png"/><Relationship Id="rId24" Type="http://schemas.openxmlformats.org/officeDocument/2006/relationships/image" Target="../media/image94.png"/><Relationship Id="rId5" Type="http://schemas.openxmlformats.org/officeDocument/2006/relationships/image" Target="../media/image60.png"/><Relationship Id="rId15" Type="http://schemas.openxmlformats.org/officeDocument/2006/relationships/image" Target="../media/image124.jpeg"/><Relationship Id="rId23" Type="http://schemas.openxmlformats.org/officeDocument/2006/relationships/image" Target="../media/image101.png"/><Relationship Id="rId10" Type="http://schemas.openxmlformats.org/officeDocument/2006/relationships/image" Target="../media/image123.png"/><Relationship Id="rId19" Type="http://schemas.openxmlformats.org/officeDocument/2006/relationships/image" Target="../media/image78.png"/><Relationship Id="rId4" Type="http://schemas.openxmlformats.org/officeDocument/2006/relationships/image" Target="../media/image59.png"/><Relationship Id="rId9" Type="http://schemas.openxmlformats.org/officeDocument/2006/relationships/image" Target="../media/image117.jpeg"/><Relationship Id="rId14" Type="http://schemas.openxmlformats.org/officeDocument/2006/relationships/image" Target="../media/image90.png"/><Relationship Id="rId22" Type="http://schemas.openxmlformats.org/officeDocument/2006/relationships/image" Target="../media/image98.jpe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7.jpeg"/><Relationship Id="rId18" Type="http://schemas.openxmlformats.org/officeDocument/2006/relationships/image" Target="../media/image97.jpeg"/><Relationship Id="rId3" Type="http://schemas.openxmlformats.org/officeDocument/2006/relationships/image" Target="../media/image55.png"/><Relationship Id="rId21" Type="http://schemas.openxmlformats.org/officeDocument/2006/relationships/image" Target="../media/image111.jpeg"/><Relationship Id="rId7"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43.xml"/><Relationship Id="rId16" Type="http://schemas.openxmlformats.org/officeDocument/2006/relationships/image" Target="../media/image95.jpe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28.jpeg"/><Relationship Id="rId5" Type="http://schemas.openxmlformats.org/officeDocument/2006/relationships/image" Target="../media/image60.png"/><Relationship Id="rId15" Type="http://schemas.openxmlformats.org/officeDocument/2006/relationships/image" Target="../media/image94.png"/><Relationship Id="rId10" Type="http://schemas.openxmlformats.org/officeDocument/2006/relationships/image" Target="../media/image127.jpeg"/><Relationship Id="rId19" Type="http://schemas.openxmlformats.org/officeDocument/2006/relationships/image" Target="../media/image79.jpeg"/><Relationship Id="rId4" Type="http://schemas.openxmlformats.org/officeDocument/2006/relationships/image" Target="../media/image59.png"/><Relationship Id="rId9" Type="http://schemas.openxmlformats.org/officeDocument/2006/relationships/image" Target="../media/image78.png"/><Relationship Id="rId14" Type="http://schemas.openxmlformats.org/officeDocument/2006/relationships/image" Target="../media/image90.png"/><Relationship Id="rId22"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cc.gatech.edu/~hays/compvision/proj3/"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7.jpeg"/><Relationship Id="rId18" Type="http://schemas.openxmlformats.org/officeDocument/2006/relationships/image" Target="../media/image97.jpeg"/><Relationship Id="rId3" Type="http://schemas.openxmlformats.org/officeDocument/2006/relationships/image" Target="../media/image55.png"/><Relationship Id="rId21" Type="http://schemas.openxmlformats.org/officeDocument/2006/relationships/image" Target="../media/image111.jpeg"/><Relationship Id="rId7" Type="http://schemas.openxmlformats.org/officeDocument/2006/relationships/image" Target="../media/image101.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45.xml"/><Relationship Id="rId16" Type="http://schemas.openxmlformats.org/officeDocument/2006/relationships/image" Target="../media/image95.jpe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128.jpeg"/><Relationship Id="rId5" Type="http://schemas.openxmlformats.org/officeDocument/2006/relationships/image" Target="../media/image60.png"/><Relationship Id="rId15" Type="http://schemas.openxmlformats.org/officeDocument/2006/relationships/image" Target="../media/image94.png"/><Relationship Id="rId10" Type="http://schemas.openxmlformats.org/officeDocument/2006/relationships/image" Target="../media/image127.jpeg"/><Relationship Id="rId19" Type="http://schemas.openxmlformats.org/officeDocument/2006/relationships/image" Target="../media/image79.jpeg"/><Relationship Id="rId4" Type="http://schemas.openxmlformats.org/officeDocument/2006/relationships/image" Target="../media/image59.png"/><Relationship Id="rId9" Type="http://schemas.openxmlformats.org/officeDocument/2006/relationships/image" Target="../media/image78.png"/><Relationship Id="rId14" Type="http://schemas.openxmlformats.org/officeDocument/2006/relationships/image" Target="../media/image90.png"/><Relationship Id="rId22"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hyperlink" Target="http://www.graphviz.org/" TargetMode="Externa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hyperlink" Target="https://pdfs.semanticscholar.org/c288/7c83751d2c36c63139e68d46516ba3038909.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hyperlink" Target="https://demuc.de/tutorials/cvpr2017/sparse-modeling.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rajbirkataria.com/assets/ImprovingStructurefromMotionwithReliableResectioning.pdf" TargetMode="External"/><Relationship Id="rId4" Type="http://schemas.openxmlformats.org/officeDocument/2006/relationships/image" Target="../media/image146.jpg"/></Relationships>
</file>

<file path=ppt/slides/_rels/slide57.xml.rels><?xml version="1.0" encoding="UTF-8" standalone="yes"?>
<Relationships xmlns="http://schemas.openxmlformats.org/package/2006/relationships"><Relationship Id="rId3" Type="http://schemas.openxmlformats.org/officeDocument/2006/relationships/hyperlink" Target="https://rajbirkataria.com/assets/ImprovingStructurefromMotionwithReliableResectioning.pdf"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arxiv.org/pdf/2008.12295.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10.png"/><Relationship Id="rId10" Type="http://schemas.openxmlformats.org/officeDocument/2006/relationships/image" Target="../media/image9.png"/><Relationship Id="rId4" Type="http://schemas.openxmlformats.org/officeDocument/2006/relationships/image" Target="../media/image310.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arxiv.org/pdf/2008.12295.pdf"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ccwu.me/vsfm/vsfm.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apillary/OpenSfM" TargetMode="External"/><Relationship Id="rId7" Type="http://schemas.openxmlformats.org/officeDocument/2006/relationships/hyperlink" Target="https://en.wikipedia.org/wiki/Structure_from_motion%23Structure_from_motion_software_toolboxes" TargetMode="External"/><Relationship Id="rId2" Type="http://schemas.openxmlformats.org/officeDocument/2006/relationships/hyperlink" Target="http://www.cs.cornell.edu/~snavely/bundler/" TargetMode="External"/><Relationship Id="rId1" Type="http://schemas.openxmlformats.org/officeDocument/2006/relationships/slideLayout" Target="../slideLayouts/slideLayout2.xml"/><Relationship Id="rId6" Type="http://schemas.openxmlformats.org/officeDocument/2006/relationships/hyperlink" Target="https://colmap.github.io/" TargetMode="External"/><Relationship Id="rId5" Type="http://schemas.openxmlformats.org/officeDocument/2006/relationships/hyperlink" Target="http://ccwu.me/vsfm/" TargetMode="External"/><Relationship Id="rId4" Type="http://schemas.openxmlformats.org/officeDocument/2006/relationships/hyperlink" Target="https://github.com/openMVG/openMV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Necker_cube" TargetMode="Externa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p:txBody>
          <a:bodyPr/>
          <a:lstStyle/>
          <a:p>
            <a:r>
              <a:rPr lang="en-US" dirty="0"/>
              <a:t>Structure from Motion</a:t>
            </a:r>
          </a:p>
        </p:txBody>
      </p:sp>
      <p:sp>
        <p:nvSpPr>
          <p:cNvPr id="2" name="Subtitle 1">
            <a:extLst>
              <a:ext uri="{FF2B5EF4-FFF2-40B4-BE49-F238E27FC236}">
                <a16:creationId xmlns:a16="http://schemas.microsoft.com/office/drawing/2014/main" id="{231B7A8E-FD04-48CC-9DEC-EBB9AE0EC3E3}"/>
              </a:ext>
            </a:extLst>
          </p:cNvPr>
          <p:cNvSpPr>
            <a:spLocks noGrp="1"/>
          </p:cNvSpPr>
          <p:nvPr>
            <p:ph type="subTitle" idx="1"/>
          </p:nvPr>
        </p:nvSpPr>
        <p:spPr>
          <a:xfrm>
            <a:off x="914400" y="3886200"/>
            <a:ext cx="8534400" cy="1752600"/>
          </a:xfrm>
        </p:spPr>
        <p:txBody>
          <a:bodyPr/>
          <a:lstStyle/>
          <a:p>
            <a:pPr algn="l"/>
            <a:r>
              <a:rPr lang="en-US" dirty="0"/>
              <a:t>Slides are from Svetlana </a:t>
            </a:r>
            <a:r>
              <a:rPr lang="en-US" dirty="0" err="1"/>
              <a:t>Lazebnik</a:t>
            </a:r>
            <a:endParaRPr lang="en-US" dirty="0"/>
          </a:p>
        </p:txBody>
      </p:sp>
      <p:pic>
        <p:nvPicPr>
          <p:cNvPr id="26628" name="Picture 6" descr="dragon"/>
          <p:cNvPicPr>
            <a:picLocks noChangeAspect="1" noChangeArrowheads="1"/>
          </p:cNvPicPr>
          <p:nvPr/>
        </p:nvPicPr>
        <p:blipFill>
          <a:blip r:embed="rId3" cstate="print"/>
          <a:srcRect/>
          <a:stretch>
            <a:fillRect/>
          </a:stretch>
        </p:blipFill>
        <p:spPr bwMode="auto">
          <a:xfrm>
            <a:off x="6460067" y="114300"/>
            <a:ext cx="5715000" cy="5715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r>
              <a:rPr lang="en-US" dirty="0"/>
              <a:t>Types of Ambiguity</a:t>
            </a:r>
          </a:p>
        </p:txBody>
      </p:sp>
      <p:pic>
        <p:nvPicPr>
          <p:cNvPr id="3079" name="Picture 3" descr="img309"/>
          <p:cNvPicPr>
            <a:picLocks noChangeAspect="1" noChangeArrowheads="1"/>
          </p:cNvPicPr>
          <p:nvPr/>
        </p:nvPicPr>
        <p:blipFill>
          <a:blip r:embed="rId3" cstate="print">
            <a:clrChange>
              <a:clrFrom>
                <a:srgbClr val="B3B3B3"/>
              </a:clrFrom>
              <a:clrTo>
                <a:srgbClr val="B3B3B3">
                  <a:alpha val="0"/>
                </a:srgbClr>
              </a:clrTo>
            </a:clrChange>
          </a:blip>
          <a:srcRect l="61014"/>
          <a:stretch>
            <a:fillRect/>
          </a:stretch>
        </p:blipFill>
        <p:spPr bwMode="auto">
          <a:xfrm>
            <a:off x="5645150" y="990601"/>
            <a:ext cx="1219200" cy="4397375"/>
          </a:xfrm>
          <a:prstGeom prst="rect">
            <a:avLst/>
          </a:prstGeom>
          <a:noFill/>
          <a:ln w="9525">
            <a:noFill/>
            <a:miter lim="800000"/>
            <a:headEnd/>
            <a:tailEnd/>
          </a:ln>
        </p:spPr>
      </p:pic>
      <p:graphicFrame>
        <p:nvGraphicFramePr>
          <p:cNvPr id="3074" name="Object 4"/>
          <p:cNvGraphicFramePr>
            <a:graphicFrameLocks noChangeAspect="1"/>
          </p:cNvGraphicFramePr>
          <p:nvPr/>
        </p:nvGraphicFramePr>
        <p:xfrm>
          <a:off x="4210050" y="1255713"/>
          <a:ext cx="952500" cy="793750"/>
        </p:xfrm>
        <a:graphic>
          <a:graphicData uri="http://schemas.openxmlformats.org/presentationml/2006/ole">
            <mc:AlternateContent xmlns:mc="http://schemas.openxmlformats.org/markup-compatibility/2006">
              <mc:Choice xmlns:v="urn:schemas-microsoft-com:vml" Requires="v">
                <p:oleObj name="Equation" r:id="rId4" imgW="545760" imgH="457200" progId="Equation.3">
                  <p:embed/>
                </p:oleObj>
              </mc:Choice>
              <mc:Fallback>
                <p:oleObj name="Equation" r:id="rId4" imgW="545760" imgH="457200" progId="Equation.3">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050" y="1255713"/>
                        <a:ext cx="952500"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0" name="Rectangle 5"/>
          <p:cNvSpPr>
            <a:spLocks noChangeArrowheads="1"/>
          </p:cNvSpPr>
          <p:nvPr/>
        </p:nvSpPr>
        <p:spPr bwMode="auto">
          <a:xfrm>
            <a:off x="2603500" y="1255713"/>
            <a:ext cx="1606550" cy="641350"/>
          </a:xfrm>
          <a:prstGeom prst="rect">
            <a:avLst/>
          </a:prstGeom>
          <a:noFill/>
          <a:ln w="9525">
            <a:noFill/>
            <a:miter lim="800000"/>
            <a:headEnd/>
            <a:tailEnd/>
          </a:ln>
        </p:spPr>
        <p:txBody>
          <a:bodyPr>
            <a:spAutoFit/>
          </a:bodyPr>
          <a:lstStyle/>
          <a:p>
            <a:pPr eaLnBrk="1" hangingPunct="1">
              <a:buClr>
                <a:srgbClr val="FF6600"/>
              </a:buClr>
            </a:pPr>
            <a:r>
              <a:rPr lang="en-US" sz="1800">
                <a:latin typeface="Source Sans Pro" panose="020B0503030403020204" pitchFamily="34" charset="0"/>
              </a:rPr>
              <a:t>Projective</a:t>
            </a:r>
          </a:p>
          <a:p>
            <a:pPr eaLnBrk="1" hangingPunct="1">
              <a:buClr>
                <a:srgbClr val="FF6600"/>
              </a:buClr>
            </a:pPr>
            <a:r>
              <a:rPr lang="en-US" sz="1800">
                <a:latin typeface="Source Sans Pro" panose="020B0503030403020204" pitchFamily="34" charset="0"/>
              </a:rPr>
              <a:t>15dof</a:t>
            </a:r>
          </a:p>
        </p:txBody>
      </p:sp>
      <p:sp>
        <p:nvSpPr>
          <p:cNvPr id="3081" name="Rectangle 6"/>
          <p:cNvSpPr>
            <a:spLocks noChangeArrowheads="1"/>
          </p:cNvSpPr>
          <p:nvPr/>
        </p:nvSpPr>
        <p:spPr bwMode="auto">
          <a:xfrm>
            <a:off x="2603500" y="2414588"/>
            <a:ext cx="1174750" cy="641350"/>
          </a:xfrm>
          <a:prstGeom prst="rect">
            <a:avLst/>
          </a:prstGeom>
          <a:noFill/>
          <a:ln w="9525">
            <a:noFill/>
            <a:miter lim="800000"/>
            <a:headEnd/>
            <a:tailEnd/>
          </a:ln>
        </p:spPr>
        <p:txBody>
          <a:bodyPr>
            <a:spAutoFit/>
          </a:bodyPr>
          <a:lstStyle/>
          <a:p>
            <a:pPr eaLnBrk="1" hangingPunct="1">
              <a:buClr>
                <a:srgbClr val="FF6600"/>
              </a:buClr>
            </a:pPr>
            <a:r>
              <a:rPr lang="en-US" sz="1800">
                <a:latin typeface="Source Sans Pro" panose="020B0503030403020204" pitchFamily="34" charset="0"/>
              </a:rPr>
              <a:t>Affine</a:t>
            </a:r>
          </a:p>
          <a:p>
            <a:pPr eaLnBrk="1" hangingPunct="1">
              <a:buClr>
                <a:srgbClr val="FF6600"/>
              </a:buClr>
            </a:pPr>
            <a:r>
              <a:rPr lang="en-US" sz="1800">
                <a:latin typeface="Source Sans Pro" panose="020B0503030403020204" pitchFamily="34" charset="0"/>
              </a:rPr>
              <a:t>12dof</a:t>
            </a:r>
          </a:p>
        </p:txBody>
      </p:sp>
      <p:sp>
        <p:nvSpPr>
          <p:cNvPr id="3082" name="Rectangle 7"/>
          <p:cNvSpPr>
            <a:spLocks noChangeArrowheads="1"/>
          </p:cNvSpPr>
          <p:nvPr/>
        </p:nvSpPr>
        <p:spPr bwMode="auto">
          <a:xfrm>
            <a:off x="2603500" y="3367088"/>
            <a:ext cx="1174750" cy="641350"/>
          </a:xfrm>
          <a:prstGeom prst="rect">
            <a:avLst/>
          </a:prstGeom>
          <a:noFill/>
          <a:ln w="9525">
            <a:noFill/>
            <a:miter lim="800000"/>
            <a:headEnd/>
            <a:tailEnd/>
          </a:ln>
        </p:spPr>
        <p:txBody>
          <a:bodyPr>
            <a:spAutoFit/>
          </a:bodyPr>
          <a:lstStyle/>
          <a:p>
            <a:pPr eaLnBrk="1" hangingPunct="1">
              <a:buClr>
                <a:srgbClr val="FF6600"/>
              </a:buClr>
            </a:pPr>
            <a:r>
              <a:rPr lang="en-US" sz="1800">
                <a:latin typeface="Source Sans Pro" panose="020B0503030403020204" pitchFamily="34" charset="0"/>
              </a:rPr>
              <a:t>Similarity</a:t>
            </a:r>
          </a:p>
          <a:p>
            <a:pPr eaLnBrk="1" hangingPunct="1">
              <a:buClr>
                <a:srgbClr val="FF6600"/>
              </a:buClr>
            </a:pPr>
            <a:r>
              <a:rPr lang="en-US" sz="1800">
                <a:latin typeface="Source Sans Pro" panose="020B0503030403020204" pitchFamily="34" charset="0"/>
              </a:rPr>
              <a:t>7dof</a:t>
            </a:r>
          </a:p>
        </p:txBody>
      </p:sp>
      <p:sp>
        <p:nvSpPr>
          <p:cNvPr id="3083" name="Rectangle 8"/>
          <p:cNvSpPr>
            <a:spLocks noChangeArrowheads="1"/>
          </p:cNvSpPr>
          <p:nvPr/>
        </p:nvSpPr>
        <p:spPr bwMode="auto">
          <a:xfrm>
            <a:off x="2603500" y="4451350"/>
            <a:ext cx="1390650" cy="641350"/>
          </a:xfrm>
          <a:prstGeom prst="rect">
            <a:avLst/>
          </a:prstGeom>
          <a:noFill/>
          <a:ln w="9525">
            <a:noFill/>
            <a:miter lim="800000"/>
            <a:headEnd/>
            <a:tailEnd/>
          </a:ln>
        </p:spPr>
        <p:txBody>
          <a:bodyPr>
            <a:spAutoFit/>
          </a:bodyPr>
          <a:lstStyle/>
          <a:p>
            <a:pPr eaLnBrk="1" hangingPunct="1">
              <a:buClr>
                <a:srgbClr val="FF6600"/>
              </a:buClr>
            </a:pPr>
            <a:r>
              <a:rPr lang="en-US" sz="1800">
                <a:latin typeface="Source Sans Pro" panose="020B0503030403020204" pitchFamily="34" charset="0"/>
              </a:rPr>
              <a:t>Euclidean</a:t>
            </a:r>
          </a:p>
          <a:p>
            <a:pPr eaLnBrk="1" hangingPunct="1">
              <a:buClr>
                <a:srgbClr val="FF6600"/>
              </a:buClr>
            </a:pPr>
            <a:r>
              <a:rPr lang="en-US" sz="1800">
                <a:latin typeface="Source Sans Pro" panose="020B0503030403020204" pitchFamily="34" charset="0"/>
              </a:rPr>
              <a:t>6dof</a:t>
            </a:r>
          </a:p>
        </p:txBody>
      </p:sp>
      <p:sp>
        <p:nvSpPr>
          <p:cNvPr id="3084" name="Rectangle 9"/>
          <p:cNvSpPr>
            <a:spLocks noChangeArrowheads="1"/>
          </p:cNvSpPr>
          <p:nvPr/>
        </p:nvSpPr>
        <p:spPr bwMode="auto">
          <a:xfrm>
            <a:off x="7146926" y="1258889"/>
            <a:ext cx="2593975" cy="581025"/>
          </a:xfrm>
          <a:prstGeom prst="rect">
            <a:avLst/>
          </a:prstGeom>
          <a:noFill/>
          <a:ln w="9525">
            <a:noFill/>
            <a:miter lim="800000"/>
            <a:headEnd/>
            <a:tailEnd/>
          </a:ln>
        </p:spPr>
        <p:txBody>
          <a:bodyPr>
            <a:spAutoFit/>
          </a:bodyPr>
          <a:lstStyle/>
          <a:p>
            <a:pPr eaLnBrk="1" hangingPunct="1">
              <a:buClr>
                <a:srgbClr val="FF6600"/>
              </a:buClr>
            </a:pPr>
            <a:r>
              <a:rPr lang="en-US" sz="1600">
                <a:latin typeface="Source Sans Pro" panose="020B0503030403020204" pitchFamily="34" charset="0"/>
              </a:rPr>
              <a:t>Preserves intersection and tangency</a:t>
            </a:r>
          </a:p>
        </p:txBody>
      </p:sp>
      <p:sp>
        <p:nvSpPr>
          <p:cNvPr id="3085" name="Rectangle 10"/>
          <p:cNvSpPr>
            <a:spLocks noChangeArrowheads="1"/>
          </p:cNvSpPr>
          <p:nvPr/>
        </p:nvSpPr>
        <p:spPr bwMode="auto">
          <a:xfrm>
            <a:off x="7143751" y="2401889"/>
            <a:ext cx="2593975" cy="581025"/>
          </a:xfrm>
          <a:prstGeom prst="rect">
            <a:avLst/>
          </a:prstGeom>
          <a:noFill/>
          <a:ln w="9525">
            <a:noFill/>
            <a:miter lim="800000"/>
            <a:headEnd/>
            <a:tailEnd/>
          </a:ln>
        </p:spPr>
        <p:txBody>
          <a:bodyPr>
            <a:spAutoFit/>
          </a:bodyPr>
          <a:lstStyle/>
          <a:p>
            <a:pPr eaLnBrk="1" hangingPunct="1">
              <a:buClr>
                <a:srgbClr val="FF6600"/>
              </a:buClr>
            </a:pPr>
            <a:r>
              <a:rPr lang="en-US" sz="1600">
                <a:latin typeface="Source Sans Pro" panose="020B0503030403020204" pitchFamily="34" charset="0"/>
              </a:rPr>
              <a:t>Preserves parallellism, volume ratios</a:t>
            </a:r>
            <a:endParaRPr lang="en-US" sz="1600" b="1" baseline="-25000">
              <a:latin typeface="Source Sans Pro" panose="020B0503030403020204" pitchFamily="34" charset="0"/>
              <a:cs typeface="Arial" charset="0"/>
            </a:endParaRPr>
          </a:p>
        </p:txBody>
      </p:sp>
      <p:sp>
        <p:nvSpPr>
          <p:cNvPr id="3086" name="Rectangle 11"/>
          <p:cNvSpPr>
            <a:spLocks noChangeArrowheads="1"/>
          </p:cNvSpPr>
          <p:nvPr/>
        </p:nvSpPr>
        <p:spPr bwMode="auto">
          <a:xfrm>
            <a:off x="7156451" y="3462339"/>
            <a:ext cx="2593975" cy="581025"/>
          </a:xfrm>
          <a:prstGeom prst="rect">
            <a:avLst/>
          </a:prstGeom>
          <a:noFill/>
          <a:ln w="9525">
            <a:noFill/>
            <a:miter lim="800000"/>
            <a:headEnd/>
            <a:tailEnd/>
          </a:ln>
        </p:spPr>
        <p:txBody>
          <a:bodyPr>
            <a:spAutoFit/>
          </a:bodyPr>
          <a:lstStyle/>
          <a:p>
            <a:pPr eaLnBrk="1" hangingPunct="1">
              <a:buClr>
                <a:srgbClr val="FF6600"/>
              </a:buClr>
            </a:pPr>
            <a:r>
              <a:rPr lang="en-US" sz="1600" dirty="0">
                <a:latin typeface="Source Sans Pro" panose="020B0503030403020204" pitchFamily="34" charset="0"/>
              </a:rPr>
              <a:t>Preserves angles, ratios of length</a:t>
            </a:r>
          </a:p>
        </p:txBody>
      </p:sp>
      <p:graphicFrame>
        <p:nvGraphicFramePr>
          <p:cNvPr id="3075" name="Object 13"/>
          <p:cNvGraphicFramePr>
            <a:graphicFrameLocks noChangeAspect="1"/>
          </p:cNvGraphicFramePr>
          <p:nvPr/>
        </p:nvGraphicFramePr>
        <p:xfrm>
          <a:off x="4210050" y="2308225"/>
          <a:ext cx="908050" cy="793750"/>
        </p:xfrm>
        <a:graphic>
          <a:graphicData uri="http://schemas.openxmlformats.org/presentationml/2006/ole">
            <mc:AlternateContent xmlns:mc="http://schemas.openxmlformats.org/markup-compatibility/2006">
              <mc:Choice xmlns:v="urn:schemas-microsoft-com:vml" Requires="v">
                <p:oleObj name="Equation" r:id="rId6" imgW="520560" imgH="457200" progId="Equation.3">
                  <p:embed/>
                </p:oleObj>
              </mc:Choice>
              <mc:Fallback>
                <p:oleObj name="Equation" r:id="rId6" imgW="520560" imgH="457200" progId="Equation.3">
                  <p:embed/>
                  <p:pic>
                    <p:nvPicPr>
                      <p:cNvPr id="307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0050" y="2308225"/>
                        <a:ext cx="908050"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6" name="Object 14"/>
          <p:cNvGraphicFramePr>
            <a:graphicFrameLocks noChangeAspect="1"/>
          </p:cNvGraphicFramePr>
          <p:nvPr/>
        </p:nvGraphicFramePr>
        <p:xfrm>
          <a:off x="4210051" y="3367088"/>
          <a:ext cx="995363" cy="793750"/>
        </p:xfrm>
        <a:graphic>
          <a:graphicData uri="http://schemas.openxmlformats.org/presentationml/2006/ole">
            <mc:AlternateContent xmlns:mc="http://schemas.openxmlformats.org/markup-compatibility/2006">
              <mc:Choice xmlns:v="urn:schemas-microsoft-com:vml" Requires="v">
                <p:oleObj name="Equation" r:id="rId8" imgW="571320" imgH="457200" progId="Equation.3">
                  <p:embed/>
                </p:oleObj>
              </mc:Choice>
              <mc:Fallback>
                <p:oleObj name="Equation" r:id="rId8" imgW="571320" imgH="457200" progId="Equation.3">
                  <p:embed/>
                  <p:pic>
                    <p:nvPicPr>
                      <p:cNvPr id="3076"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0051" y="3367088"/>
                        <a:ext cx="995363"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7" name="Object 15"/>
          <p:cNvGraphicFramePr>
            <a:graphicFrameLocks noChangeAspect="1"/>
          </p:cNvGraphicFramePr>
          <p:nvPr/>
        </p:nvGraphicFramePr>
        <p:xfrm>
          <a:off x="4256088" y="4451350"/>
          <a:ext cx="906462" cy="793750"/>
        </p:xfrm>
        <a:graphic>
          <a:graphicData uri="http://schemas.openxmlformats.org/presentationml/2006/ole">
            <mc:AlternateContent xmlns:mc="http://schemas.openxmlformats.org/markup-compatibility/2006">
              <mc:Choice xmlns:v="urn:schemas-microsoft-com:vml" Requires="v">
                <p:oleObj name="Equation" r:id="rId10" imgW="520560" imgH="457200" progId="Equation.3">
                  <p:embed/>
                </p:oleObj>
              </mc:Choice>
              <mc:Fallback>
                <p:oleObj name="Equation" r:id="rId10" imgW="520560" imgH="457200" progId="Equation.3">
                  <p:embed/>
                  <p:pic>
                    <p:nvPicPr>
                      <p:cNvPr id="307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6088" y="4451350"/>
                        <a:ext cx="906462" cy="7937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7" name="Rectangle 17"/>
          <p:cNvSpPr>
            <a:spLocks noChangeArrowheads="1"/>
          </p:cNvSpPr>
          <p:nvPr/>
        </p:nvSpPr>
        <p:spPr bwMode="auto">
          <a:xfrm>
            <a:off x="7159626" y="4616450"/>
            <a:ext cx="2593975" cy="336550"/>
          </a:xfrm>
          <a:prstGeom prst="rect">
            <a:avLst/>
          </a:prstGeom>
          <a:noFill/>
          <a:ln w="9525">
            <a:noFill/>
            <a:miter lim="800000"/>
            <a:headEnd/>
            <a:tailEnd/>
          </a:ln>
        </p:spPr>
        <p:txBody>
          <a:bodyPr>
            <a:spAutoFit/>
          </a:bodyPr>
          <a:lstStyle/>
          <a:p>
            <a:pPr eaLnBrk="1" hangingPunct="1">
              <a:buClr>
                <a:srgbClr val="FF6600"/>
              </a:buClr>
            </a:pPr>
            <a:r>
              <a:rPr lang="en-US" sz="1600">
                <a:latin typeface="Source Sans Pro" panose="020B0503030403020204" pitchFamily="34" charset="0"/>
              </a:rPr>
              <a:t>Preserves angles, lengths</a:t>
            </a:r>
          </a:p>
        </p:txBody>
      </p:sp>
      <p:sp>
        <p:nvSpPr>
          <p:cNvPr id="1028114" name="Rectangle 18"/>
          <p:cNvSpPr>
            <a:spLocks noGrp="1" noChangeArrowheads="1"/>
          </p:cNvSpPr>
          <p:nvPr>
            <p:ph type="body" idx="1"/>
          </p:nvPr>
        </p:nvSpPr>
        <p:spPr>
          <a:xfrm>
            <a:off x="2209800" y="5486400"/>
            <a:ext cx="7772400" cy="1600200"/>
          </a:xfrm>
        </p:spPr>
        <p:txBody>
          <a:bodyPr/>
          <a:lstStyle/>
          <a:p>
            <a:pPr>
              <a:lnSpc>
                <a:spcPct val="90000"/>
              </a:lnSpc>
              <a:buFontTx/>
              <a:buChar char="•"/>
            </a:pPr>
            <a:r>
              <a:rPr lang="en-US" sz="2000" dirty="0"/>
              <a:t>With no constraints on the camera calibration matrix or on the scene, we get a </a:t>
            </a:r>
            <a:r>
              <a:rPr lang="en-US" sz="2000" i="1" dirty="0"/>
              <a:t>projective</a:t>
            </a:r>
            <a:r>
              <a:rPr lang="en-US" sz="2000" dirty="0"/>
              <a:t> reconstruction</a:t>
            </a:r>
          </a:p>
          <a:p>
            <a:pPr>
              <a:lnSpc>
                <a:spcPct val="90000"/>
              </a:lnSpc>
              <a:buFontTx/>
              <a:buChar char="•"/>
            </a:pPr>
            <a:r>
              <a:rPr lang="en-US" sz="2000" dirty="0"/>
              <a:t>Need additional information to </a:t>
            </a:r>
            <a:r>
              <a:rPr lang="en-US" sz="2000" i="1" dirty="0"/>
              <a:t>upgrade</a:t>
            </a:r>
            <a:r>
              <a:rPr lang="en-US" sz="2000" dirty="0"/>
              <a:t> the reconstruction to affine, similarity, or Euclidean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81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Projective Ambiguity</a:t>
            </a:r>
          </a:p>
        </p:txBody>
      </p:sp>
      <p:sp>
        <p:nvSpPr>
          <p:cNvPr id="4100" name="Rectangle 3"/>
          <p:cNvSpPr>
            <a:spLocks noGrp="1" noChangeArrowheads="1"/>
          </p:cNvSpPr>
          <p:nvPr>
            <p:ph type="body" idx="1"/>
          </p:nvPr>
        </p:nvSpPr>
        <p:spPr/>
        <p:txBody>
          <a:bodyPr/>
          <a:lstStyle/>
          <a:p>
            <a:pPr>
              <a:buFont typeface="Arial"/>
              <a:buChar char="•"/>
            </a:pPr>
            <a:r>
              <a:rPr lang="en-US" sz="2800" dirty="0"/>
              <a:t>With no constraints on the camera calibration matrices or on the scene, we can reconstruct up to a </a:t>
            </a:r>
            <a:r>
              <a:rPr lang="en-US" sz="2800" i="1" dirty="0"/>
              <a:t>projective </a:t>
            </a:r>
            <a:r>
              <a:rPr lang="en-US" sz="2800" dirty="0"/>
              <a:t>ambiguity:</a:t>
            </a:r>
          </a:p>
          <a:p>
            <a:pPr>
              <a:buFont typeface="Arial"/>
              <a:buChar char="•"/>
            </a:pPr>
            <a:endParaRPr lang="en-US" dirty="0"/>
          </a:p>
        </p:txBody>
      </p:sp>
      <p:pic>
        <p:nvPicPr>
          <p:cNvPr id="4101" name="Picture 5" descr="fig9"/>
          <p:cNvPicPr>
            <a:picLocks noChangeAspect="1" noChangeArrowheads="1"/>
          </p:cNvPicPr>
          <p:nvPr/>
        </p:nvPicPr>
        <p:blipFill>
          <a:blip r:embed="rId3" cstate="print"/>
          <a:srcRect/>
          <a:stretch>
            <a:fillRect/>
          </a:stretch>
        </p:blipFill>
        <p:spPr bwMode="auto">
          <a:xfrm>
            <a:off x="6951663" y="2667000"/>
            <a:ext cx="4325937" cy="320357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B50A557-27B9-884D-9DDD-4559066166B7}"/>
                  </a:ext>
                </a:extLst>
              </p:cNvPr>
              <p:cNvSpPr/>
              <p:nvPr/>
            </p:nvSpPr>
            <p:spPr>
              <a:xfrm>
                <a:off x="818030" y="3019426"/>
                <a:ext cx="5822107" cy="1015663"/>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p>
                            <m:sSupPr>
                              <m:ctrlPr>
                                <a:rPr lang="en-US" sz="3200" b="1" i="1" smtClean="0">
                                  <a:solidFill>
                                    <a:srgbClr val="C00000"/>
                                  </a:solidFill>
                                  <a:latin typeface="Cambria Math" panose="02040503050406030204" pitchFamily="18" charset="0"/>
                                  <a:ea typeface="Cambria Math" panose="02040503050406030204" pitchFamily="18" charset="0"/>
                                </a:rPr>
                              </m:ctrlPr>
                            </m:sSupPr>
                            <m:e>
                              <m:r>
                                <a:rPr lang="en-US" sz="3200" b="1" i="1">
                                  <a:solidFill>
                                    <a:srgbClr val="C00000"/>
                                  </a:solidFill>
                                  <a:latin typeface="Cambria Math" panose="02040503050406030204" pitchFamily="18" charset="0"/>
                                  <a:ea typeface="Cambria Math" panose="02040503050406030204" pitchFamily="18" charset="0"/>
                                </a:rPr>
                                <m:t>𝑸</m:t>
                              </m:r>
                            </m:e>
                            <m:sup>
                              <m:r>
                                <a:rPr lang="en-US" sz="3200" i="1">
                                  <a:solidFill>
                                    <a:srgbClr val="C00000"/>
                                  </a:solidFill>
                                  <a:latin typeface="Cambria Math" panose="02040503050406030204" pitchFamily="18" charset="0"/>
                                  <a:ea typeface="Cambria Math" panose="02040503050406030204" pitchFamily="18" charset="0"/>
                                </a:rPr>
                                <m:t>−1</m:t>
                              </m:r>
                            </m:sup>
                          </m:sSup>
                        </m:e>
                      </m:d>
                      <m:d>
                        <m:dPr>
                          <m:ctrlPr>
                            <a:rPr lang="en-US" sz="3200" b="1" i="1">
                              <a:solidFill>
                                <a:srgbClr val="7030A0"/>
                              </a:solidFill>
                              <a:latin typeface="Cambria Math" panose="02040503050406030204" pitchFamily="18" charset="0"/>
                              <a:ea typeface="Cambria Math" panose="02040503050406030204" pitchFamily="18" charset="0"/>
                            </a:rPr>
                          </m:ctrlPr>
                        </m:dPr>
                        <m:e>
                          <m:r>
                            <a:rPr lang="en-US" sz="3200" b="1" i="1" smtClean="0">
                              <a:solidFill>
                                <a:srgbClr val="C00000"/>
                              </a:solidFill>
                              <a:latin typeface="Cambria Math" panose="02040503050406030204" pitchFamily="18" charset="0"/>
                              <a:ea typeface="Cambria Math" panose="02040503050406030204" pitchFamily="18" charset="0"/>
                            </a:rPr>
                            <m:t>𝑸</m:t>
                          </m:r>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a:p>
                <a:pPr marL="0" indent="0"/>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is a general full-rank </a:t>
                </a:r>
                <a14:m>
                  <m:oMath xmlns:m="http://schemas.openxmlformats.org/officeDocument/2006/math">
                    <m:r>
                      <a:rPr lang="en-US" sz="2800" i="1" dirty="0" smtClean="0">
                        <a:latin typeface="Cambria Math" panose="02040503050406030204" pitchFamily="18" charset="0"/>
                      </a:rPr>
                      <m:t>4</m:t>
                    </m:r>
                    <m:r>
                      <a:rPr lang="en-US" sz="280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rPr>
                      <m:t>4</m:t>
                    </m:r>
                  </m:oMath>
                </a14:m>
                <a:r>
                  <a:rPr lang="en-US" sz="2800" dirty="0"/>
                  <a:t> matrix</a:t>
                </a:r>
              </a:p>
            </p:txBody>
          </p:sp>
        </mc:Choice>
        <mc:Fallback xmlns="">
          <p:sp>
            <p:nvSpPr>
              <p:cNvPr id="2" name="Rectangle 1">
                <a:extLst>
                  <a:ext uri="{FF2B5EF4-FFF2-40B4-BE49-F238E27FC236}">
                    <a16:creationId xmlns:a16="http://schemas.microsoft.com/office/drawing/2014/main" id="{CB50A557-27B9-884D-9DDD-4559066166B7}"/>
                  </a:ext>
                </a:extLst>
              </p:cNvPr>
              <p:cNvSpPr>
                <a:spLocks noRot="1" noChangeAspect="1" noMove="1" noResize="1" noEditPoints="1" noAdjustHandles="1" noChangeArrowheads="1" noChangeShapeType="1" noTextEdit="1"/>
              </p:cNvSpPr>
              <p:nvPr/>
            </p:nvSpPr>
            <p:spPr>
              <a:xfrm>
                <a:off x="818030" y="3019426"/>
                <a:ext cx="5822107" cy="1015663"/>
              </a:xfrm>
              <a:prstGeom prst="rect">
                <a:avLst/>
              </a:prstGeom>
              <a:blipFill>
                <a:blip r:embed="rId4"/>
                <a:stretch>
                  <a:fillRect l="-870" b="-14815"/>
                </a:stretch>
              </a:blipFill>
            </p:spPr>
            <p:txBody>
              <a:bodyPr/>
              <a:lstStyle/>
              <a:p>
                <a:r>
                  <a:rPr 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Projective Ambiguity</a:t>
            </a:r>
          </a:p>
        </p:txBody>
      </p:sp>
      <p:pic>
        <p:nvPicPr>
          <p:cNvPr id="29700" name="Picture 4" descr="fig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41614" y="4364039"/>
            <a:ext cx="3679825" cy="1806575"/>
          </a:xfrm>
          <a:prstGeom prst="rect">
            <a:avLst/>
          </a:prstGeom>
          <a:noFill/>
          <a:ln w="9525">
            <a:noFill/>
            <a:miter lim="800000"/>
            <a:headEnd/>
            <a:tailEnd/>
          </a:ln>
        </p:spPr>
      </p:pic>
      <p:pic>
        <p:nvPicPr>
          <p:cNvPr id="29701" name="Picture 5" descr="fig9"/>
          <p:cNvPicPr>
            <a:picLocks noChangeAspect="1" noChangeArrowheads="1"/>
          </p:cNvPicPr>
          <p:nvPr/>
        </p:nvPicPr>
        <p:blipFill>
          <a:blip r:embed="rId4" cstate="print"/>
          <a:srcRect/>
          <a:stretch>
            <a:fillRect/>
          </a:stretch>
        </p:blipFill>
        <p:spPr bwMode="auto">
          <a:xfrm>
            <a:off x="2590800" y="1055688"/>
            <a:ext cx="3436938" cy="2578100"/>
          </a:xfrm>
          <a:prstGeom prst="rect">
            <a:avLst/>
          </a:prstGeom>
          <a:noFill/>
          <a:ln w="9525">
            <a:noFill/>
            <a:miter lim="800000"/>
            <a:headEnd/>
            <a:tailEnd/>
          </a:ln>
        </p:spPr>
      </p:pic>
      <p:pic>
        <p:nvPicPr>
          <p:cNvPr id="29702" name="Picture 6" descr="fig9"/>
          <p:cNvPicPr>
            <a:picLocks noChangeAspect="1" noChangeArrowheads="1"/>
          </p:cNvPicPr>
          <p:nvPr/>
        </p:nvPicPr>
        <p:blipFill>
          <a:blip r:embed="rId5" cstate="print"/>
          <a:srcRect/>
          <a:stretch>
            <a:fillRect/>
          </a:stretch>
        </p:blipFill>
        <p:spPr bwMode="auto">
          <a:xfrm>
            <a:off x="6246814" y="1055689"/>
            <a:ext cx="3424237" cy="2568575"/>
          </a:xfrm>
          <a:prstGeom prst="rect">
            <a:avLst/>
          </a:prstGeom>
          <a:noFill/>
          <a:ln w="9525">
            <a:noFill/>
            <a:miter lim="800000"/>
            <a:headEnd/>
            <a:tailEnd/>
          </a:ln>
        </p:spPr>
      </p:pic>
      <p:pic>
        <p:nvPicPr>
          <p:cNvPr id="29703" name="Picture 7" descr="fig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508751" y="3944938"/>
            <a:ext cx="2974975" cy="253206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a:t>Affine Ambiguity</a:t>
            </a:r>
          </a:p>
        </p:txBody>
      </p:sp>
      <p:sp>
        <p:nvSpPr>
          <p:cNvPr id="5124" name="Rectangle 3"/>
          <p:cNvSpPr>
            <a:spLocks noGrp="1" noChangeArrowheads="1"/>
          </p:cNvSpPr>
          <p:nvPr>
            <p:ph type="body" idx="1"/>
          </p:nvPr>
        </p:nvSpPr>
        <p:spPr/>
        <p:txBody>
          <a:bodyPr/>
          <a:lstStyle/>
          <a:p>
            <a:pPr>
              <a:buFont typeface="Arial"/>
              <a:buChar char="•"/>
            </a:pPr>
            <a:r>
              <a:rPr lang="en-US" sz="2800" dirty="0"/>
              <a:t>If we impose parallelism constraints, we can get a reconstruction up to an </a:t>
            </a:r>
            <a:r>
              <a:rPr lang="en-US" sz="2800" i="1" dirty="0"/>
              <a:t>affine</a:t>
            </a:r>
            <a:r>
              <a:rPr lang="en-US" sz="2800" dirty="0"/>
              <a:t> ambiguity:</a:t>
            </a:r>
          </a:p>
          <a:p>
            <a:pPr>
              <a:buFont typeface="Arial"/>
              <a:buChar char="•"/>
            </a:pPr>
            <a:endParaRPr lang="en-US" dirty="0"/>
          </a:p>
        </p:txBody>
      </p:sp>
      <p:grpSp>
        <p:nvGrpSpPr>
          <p:cNvPr id="6" name="Group 5">
            <a:extLst>
              <a:ext uri="{FF2B5EF4-FFF2-40B4-BE49-F238E27FC236}">
                <a16:creationId xmlns:a16="http://schemas.microsoft.com/office/drawing/2014/main" id="{48DA722D-64E9-AE4C-84AF-743D695286C1}"/>
              </a:ext>
            </a:extLst>
          </p:cNvPr>
          <p:cNvGrpSpPr/>
          <p:nvPr/>
        </p:nvGrpSpPr>
        <p:grpSpPr>
          <a:xfrm>
            <a:off x="7065198" y="2300768"/>
            <a:ext cx="4325937" cy="3203575"/>
            <a:chOff x="3598864" y="2128839"/>
            <a:chExt cx="4325937" cy="3203575"/>
          </a:xfrm>
        </p:grpSpPr>
        <p:pic>
          <p:nvPicPr>
            <p:cNvPr id="5125" name="Picture 5" descr="fig9"/>
            <p:cNvPicPr>
              <a:picLocks noChangeAspect="1" noChangeArrowheads="1"/>
            </p:cNvPicPr>
            <p:nvPr/>
          </p:nvPicPr>
          <p:blipFill>
            <a:blip r:embed="rId3" cstate="print"/>
            <a:srcRect/>
            <a:stretch>
              <a:fillRect/>
            </a:stretch>
          </p:blipFill>
          <p:spPr bwMode="auto">
            <a:xfrm>
              <a:off x="3598864" y="2128839"/>
              <a:ext cx="4325937" cy="3203575"/>
            </a:xfrm>
            <a:prstGeom prst="rect">
              <a:avLst/>
            </a:prstGeom>
            <a:noFill/>
            <a:ln w="9525">
              <a:noFill/>
              <a:miter lim="800000"/>
              <a:headEnd/>
              <a:tailEnd/>
            </a:ln>
          </p:spPr>
        </p:pic>
        <p:sp>
          <p:nvSpPr>
            <p:cNvPr id="5126" name="Freeform 6"/>
            <p:cNvSpPr>
              <a:spLocks/>
            </p:cNvSpPr>
            <p:nvPr/>
          </p:nvSpPr>
          <p:spPr bwMode="auto">
            <a:xfrm>
              <a:off x="5608639" y="4429125"/>
              <a:ext cx="738187" cy="381000"/>
            </a:xfrm>
            <a:custGeom>
              <a:avLst/>
              <a:gdLst>
                <a:gd name="T0" fmla="*/ 2147483647 w 465"/>
                <a:gd name="T1" fmla="*/ 0 h 240"/>
                <a:gd name="T2" fmla="*/ 2147483647 w 465"/>
                <a:gd name="T3" fmla="*/ 0 h 240"/>
                <a:gd name="T4" fmla="*/ 2147483647 w 465"/>
                <a:gd name="T5" fmla="*/ 2147483647 h 240"/>
                <a:gd name="T6" fmla="*/ 0 w 465"/>
                <a:gd name="T7" fmla="*/ 2147483647 h 240"/>
                <a:gd name="T8" fmla="*/ 2147483647 w 465"/>
                <a:gd name="T9" fmla="*/ 0 h 240"/>
                <a:gd name="T10" fmla="*/ 0 60000 65536"/>
                <a:gd name="T11" fmla="*/ 0 60000 65536"/>
                <a:gd name="T12" fmla="*/ 0 60000 65536"/>
                <a:gd name="T13" fmla="*/ 0 60000 65536"/>
                <a:gd name="T14" fmla="*/ 0 60000 65536"/>
                <a:gd name="T15" fmla="*/ 0 w 465"/>
                <a:gd name="T16" fmla="*/ 0 h 240"/>
                <a:gd name="T17" fmla="*/ 465 w 465"/>
                <a:gd name="T18" fmla="*/ 240 h 240"/>
              </a:gdLst>
              <a:ahLst/>
              <a:cxnLst>
                <a:cxn ang="T10">
                  <a:pos x="T0" y="T1"/>
                </a:cxn>
                <a:cxn ang="T11">
                  <a:pos x="T2" y="T3"/>
                </a:cxn>
                <a:cxn ang="T12">
                  <a:pos x="T4" y="T5"/>
                </a:cxn>
                <a:cxn ang="T13">
                  <a:pos x="T6" y="T7"/>
                </a:cxn>
                <a:cxn ang="T14">
                  <a:pos x="T8" y="T9"/>
                </a:cxn>
              </a:cxnLst>
              <a:rect l="T15" t="T16" r="T17" b="T18"/>
              <a:pathLst>
                <a:path w="465" h="240">
                  <a:moveTo>
                    <a:pt x="78" y="0"/>
                  </a:moveTo>
                  <a:lnTo>
                    <a:pt x="465" y="0"/>
                  </a:lnTo>
                  <a:lnTo>
                    <a:pt x="396" y="240"/>
                  </a:lnTo>
                  <a:lnTo>
                    <a:pt x="0" y="240"/>
                  </a:lnTo>
                  <a:lnTo>
                    <a:pt x="78" y="0"/>
                  </a:lnTo>
                  <a:close/>
                </a:path>
              </a:pathLst>
            </a:custGeom>
            <a:solidFill>
              <a:srgbClr val="969696"/>
            </a:solidFill>
            <a:ln w="9525">
              <a:solidFill>
                <a:srgbClr val="4D4D4D"/>
              </a:solidFill>
              <a:round/>
              <a:headEnd/>
              <a:tailEnd/>
            </a:ln>
          </p:spPr>
          <p:txBody>
            <a:bodyPr/>
            <a:lstStyle/>
            <a:p>
              <a:endParaRPr lang="en-US"/>
            </a:p>
          </p:txBody>
        </p:sp>
        <p:sp>
          <p:nvSpPr>
            <p:cNvPr id="5127" name="Freeform 7"/>
            <p:cNvSpPr>
              <a:spLocks/>
            </p:cNvSpPr>
            <p:nvPr/>
          </p:nvSpPr>
          <p:spPr bwMode="auto">
            <a:xfrm>
              <a:off x="5730875" y="4162426"/>
              <a:ext cx="889000" cy="263525"/>
            </a:xfrm>
            <a:custGeom>
              <a:avLst/>
              <a:gdLst>
                <a:gd name="T0" fmla="*/ 2147483647 w 560"/>
                <a:gd name="T1" fmla="*/ 0 h 166"/>
                <a:gd name="T2" fmla="*/ 2147483647 w 560"/>
                <a:gd name="T3" fmla="*/ 0 h 166"/>
                <a:gd name="T4" fmla="*/ 2147483647 w 560"/>
                <a:gd name="T5" fmla="*/ 2147483647 h 166"/>
                <a:gd name="T6" fmla="*/ 0 w 560"/>
                <a:gd name="T7" fmla="*/ 2147483647 h 166"/>
                <a:gd name="T8" fmla="*/ 2147483647 w 560"/>
                <a:gd name="T9" fmla="*/ 0 h 166"/>
                <a:gd name="T10" fmla="*/ 0 60000 65536"/>
                <a:gd name="T11" fmla="*/ 0 60000 65536"/>
                <a:gd name="T12" fmla="*/ 0 60000 65536"/>
                <a:gd name="T13" fmla="*/ 0 60000 65536"/>
                <a:gd name="T14" fmla="*/ 0 60000 65536"/>
                <a:gd name="T15" fmla="*/ 0 w 560"/>
                <a:gd name="T16" fmla="*/ 0 h 166"/>
                <a:gd name="T17" fmla="*/ 560 w 560"/>
                <a:gd name="T18" fmla="*/ 166 h 166"/>
              </a:gdLst>
              <a:ahLst/>
              <a:cxnLst>
                <a:cxn ang="T10">
                  <a:pos x="T0" y="T1"/>
                </a:cxn>
                <a:cxn ang="T11">
                  <a:pos x="T2" y="T3"/>
                </a:cxn>
                <a:cxn ang="T12">
                  <a:pos x="T4" y="T5"/>
                </a:cxn>
                <a:cxn ang="T13">
                  <a:pos x="T6" y="T7"/>
                </a:cxn>
                <a:cxn ang="T14">
                  <a:pos x="T8" y="T9"/>
                </a:cxn>
              </a:cxnLst>
              <a:rect l="T15" t="T16" r="T17" b="T18"/>
              <a:pathLst>
                <a:path w="560" h="166">
                  <a:moveTo>
                    <a:pt x="158" y="0"/>
                  </a:moveTo>
                  <a:lnTo>
                    <a:pt x="560" y="0"/>
                  </a:lnTo>
                  <a:lnTo>
                    <a:pt x="392" y="166"/>
                  </a:lnTo>
                  <a:lnTo>
                    <a:pt x="0" y="166"/>
                  </a:lnTo>
                  <a:lnTo>
                    <a:pt x="158" y="0"/>
                  </a:lnTo>
                  <a:close/>
                </a:path>
              </a:pathLst>
            </a:custGeom>
            <a:solidFill>
              <a:schemeClr val="bg1"/>
            </a:solidFill>
            <a:ln w="9525">
              <a:solidFill>
                <a:srgbClr val="5F5F5F"/>
              </a:solidFill>
              <a:round/>
              <a:headEnd/>
              <a:tailEnd/>
            </a:ln>
          </p:spPr>
          <p:txBody>
            <a:bodyPr/>
            <a:lstStyle/>
            <a:p>
              <a:endParaRPr lang="en-US"/>
            </a:p>
          </p:txBody>
        </p:sp>
        <p:sp>
          <p:nvSpPr>
            <p:cNvPr id="5128" name="Freeform 8"/>
            <p:cNvSpPr>
              <a:spLocks/>
            </p:cNvSpPr>
            <p:nvPr/>
          </p:nvSpPr>
          <p:spPr bwMode="auto">
            <a:xfrm>
              <a:off x="6235700" y="4167189"/>
              <a:ext cx="388938" cy="649287"/>
            </a:xfrm>
            <a:custGeom>
              <a:avLst/>
              <a:gdLst>
                <a:gd name="T0" fmla="*/ 2147483647 w 245"/>
                <a:gd name="T1" fmla="*/ 2147483647 h 409"/>
                <a:gd name="T2" fmla="*/ 2147483647 w 245"/>
                <a:gd name="T3" fmla="*/ 0 h 409"/>
                <a:gd name="T4" fmla="*/ 2147483647 w 245"/>
                <a:gd name="T5" fmla="*/ 2147483647 h 409"/>
                <a:gd name="T6" fmla="*/ 0 w 245"/>
                <a:gd name="T7" fmla="*/ 2147483647 h 409"/>
                <a:gd name="T8" fmla="*/ 2147483647 w 245"/>
                <a:gd name="T9" fmla="*/ 2147483647 h 409"/>
                <a:gd name="T10" fmla="*/ 0 60000 65536"/>
                <a:gd name="T11" fmla="*/ 0 60000 65536"/>
                <a:gd name="T12" fmla="*/ 0 60000 65536"/>
                <a:gd name="T13" fmla="*/ 0 60000 65536"/>
                <a:gd name="T14" fmla="*/ 0 60000 65536"/>
                <a:gd name="T15" fmla="*/ 0 w 245"/>
                <a:gd name="T16" fmla="*/ 0 h 409"/>
                <a:gd name="T17" fmla="*/ 245 w 245"/>
                <a:gd name="T18" fmla="*/ 409 h 409"/>
              </a:gdLst>
              <a:ahLst/>
              <a:cxnLst>
                <a:cxn ang="T10">
                  <a:pos x="T0" y="T1"/>
                </a:cxn>
                <a:cxn ang="T11">
                  <a:pos x="T2" y="T3"/>
                </a:cxn>
                <a:cxn ang="T12">
                  <a:pos x="T4" y="T5"/>
                </a:cxn>
                <a:cxn ang="T13">
                  <a:pos x="T6" y="T7"/>
                </a:cxn>
                <a:cxn ang="T14">
                  <a:pos x="T8" y="T9"/>
                </a:cxn>
              </a:cxnLst>
              <a:rect l="T15" t="T16" r="T17" b="T18"/>
              <a:pathLst>
                <a:path w="245" h="409">
                  <a:moveTo>
                    <a:pt x="74" y="159"/>
                  </a:moveTo>
                  <a:lnTo>
                    <a:pt x="245" y="0"/>
                  </a:lnTo>
                  <a:lnTo>
                    <a:pt x="173" y="237"/>
                  </a:lnTo>
                  <a:lnTo>
                    <a:pt x="0" y="409"/>
                  </a:lnTo>
                  <a:lnTo>
                    <a:pt x="74" y="159"/>
                  </a:lnTo>
                  <a:close/>
                </a:path>
              </a:pathLst>
            </a:custGeom>
            <a:solidFill>
              <a:srgbClr val="4D4D4D"/>
            </a:solidFill>
            <a:ln w="9525">
              <a:solidFill>
                <a:srgbClr val="4D4D4D"/>
              </a:solidFill>
              <a:round/>
              <a:headEnd/>
              <a:tailEnd/>
            </a:ln>
          </p:spPr>
          <p:txBody>
            <a:bodyPr/>
            <a:lstStyle/>
            <a:p>
              <a:endParaRPr lang="en-US"/>
            </a:p>
          </p:txBody>
        </p:sp>
        <p:sp>
          <p:nvSpPr>
            <p:cNvPr id="5129" name="Freeform 11"/>
            <p:cNvSpPr>
              <a:spLocks/>
            </p:cNvSpPr>
            <p:nvPr/>
          </p:nvSpPr>
          <p:spPr bwMode="auto">
            <a:xfrm>
              <a:off x="5737225" y="4429126"/>
              <a:ext cx="806450" cy="111125"/>
            </a:xfrm>
            <a:custGeom>
              <a:avLst/>
              <a:gdLst>
                <a:gd name="T0" fmla="*/ 0 w 508"/>
                <a:gd name="T1" fmla="*/ 0 h 70"/>
                <a:gd name="T2" fmla="*/ 2147483647 w 508"/>
                <a:gd name="T3" fmla="*/ 2147483647 h 70"/>
                <a:gd name="T4" fmla="*/ 0 60000 65536"/>
                <a:gd name="T5" fmla="*/ 0 60000 65536"/>
                <a:gd name="T6" fmla="*/ 0 w 508"/>
                <a:gd name="T7" fmla="*/ 0 h 70"/>
                <a:gd name="T8" fmla="*/ 508 w 508"/>
                <a:gd name="T9" fmla="*/ 70 h 70"/>
              </a:gdLst>
              <a:ahLst/>
              <a:cxnLst>
                <a:cxn ang="T4">
                  <a:pos x="T0" y="T1"/>
                </a:cxn>
                <a:cxn ang="T5">
                  <a:pos x="T2" y="T3"/>
                </a:cxn>
              </a:cxnLst>
              <a:rect l="T6" t="T7" r="T8" b="T9"/>
              <a:pathLst>
                <a:path w="508" h="70">
                  <a:moveTo>
                    <a:pt x="0" y="0"/>
                  </a:moveTo>
                  <a:lnTo>
                    <a:pt x="508" y="70"/>
                  </a:lnTo>
                </a:path>
              </a:pathLst>
            </a:custGeom>
            <a:noFill/>
            <a:ln w="9525">
              <a:solidFill>
                <a:srgbClr val="5F5F5F"/>
              </a:solidFill>
              <a:round/>
              <a:headEnd/>
              <a:tailEnd/>
            </a:ln>
          </p:spPr>
          <p:txBody>
            <a:bodyPr/>
            <a:lstStyle/>
            <a:p>
              <a:endParaRPr lang="en-US"/>
            </a:p>
          </p:txBody>
        </p:sp>
        <p:sp>
          <p:nvSpPr>
            <p:cNvPr id="5130" name="Freeform 12"/>
            <p:cNvSpPr>
              <a:spLocks/>
            </p:cNvSpPr>
            <p:nvPr/>
          </p:nvSpPr>
          <p:spPr bwMode="auto">
            <a:xfrm>
              <a:off x="5607050" y="4775201"/>
              <a:ext cx="946150" cy="34925"/>
            </a:xfrm>
            <a:custGeom>
              <a:avLst/>
              <a:gdLst>
                <a:gd name="T0" fmla="*/ 0 w 596"/>
                <a:gd name="T1" fmla="*/ 2147483647 h 22"/>
                <a:gd name="T2" fmla="*/ 2147483647 w 596"/>
                <a:gd name="T3" fmla="*/ 0 h 22"/>
                <a:gd name="T4" fmla="*/ 0 60000 65536"/>
                <a:gd name="T5" fmla="*/ 0 60000 65536"/>
                <a:gd name="T6" fmla="*/ 0 w 596"/>
                <a:gd name="T7" fmla="*/ 0 h 22"/>
                <a:gd name="T8" fmla="*/ 596 w 596"/>
                <a:gd name="T9" fmla="*/ 22 h 22"/>
              </a:gdLst>
              <a:ahLst/>
              <a:cxnLst>
                <a:cxn ang="T4">
                  <a:pos x="T0" y="T1"/>
                </a:cxn>
                <a:cxn ang="T5">
                  <a:pos x="T2" y="T3"/>
                </a:cxn>
              </a:cxnLst>
              <a:rect l="T6" t="T7" r="T8" b="T9"/>
              <a:pathLst>
                <a:path w="596" h="22">
                  <a:moveTo>
                    <a:pt x="0" y="22"/>
                  </a:moveTo>
                  <a:lnTo>
                    <a:pt x="596" y="0"/>
                  </a:lnTo>
                </a:path>
              </a:pathLst>
            </a:custGeom>
            <a:noFill/>
            <a:ln w="9525">
              <a:solidFill>
                <a:srgbClr val="5F5F5F"/>
              </a:solidFill>
              <a:round/>
              <a:headEnd/>
              <a:tailEnd/>
            </a:ln>
          </p:spPr>
          <p:txBody>
            <a:bodyPr/>
            <a:lstStyle/>
            <a:p>
              <a:endParaRPr lang="en-US"/>
            </a:p>
          </p:txBody>
        </p:sp>
        <p:sp>
          <p:nvSpPr>
            <p:cNvPr id="5131" name="Oval 10"/>
            <p:cNvSpPr>
              <a:spLocks noChangeArrowheads="1"/>
            </p:cNvSpPr>
            <p:nvPr/>
          </p:nvSpPr>
          <p:spPr bwMode="auto">
            <a:xfrm>
              <a:off x="5715000" y="4395788"/>
              <a:ext cx="50800" cy="50800"/>
            </a:xfrm>
            <a:prstGeom prst="ellipse">
              <a:avLst/>
            </a:prstGeom>
            <a:solidFill>
              <a:srgbClr val="000000"/>
            </a:solidFill>
            <a:ln w="9525">
              <a:solidFill>
                <a:schemeClr val="tx1"/>
              </a:solidFill>
              <a:round/>
              <a:headEnd/>
              <a:tailEnd/>
            </a:ln>
          </p:spPr>
          <p:txBody>
            <a:bodyPr wrap="none" anchor="ctr"/>
            <a:lstStyle/>
            <a:p>
              <a:endParaRPr lang="en-US"/>
            </a:p>
          </p:txBody>
        </p:sp>
        <p:sp>
          <p:nvSpPr>
            <p:cNvPr id="5132" name="Oval 9"/>
            <p:cNvSpPr>
              <a:spLocks noChangeArrowheads="1"/>
            </p:cNvSpPr>
            <p:nvPr/>
          </p:nvSpPr>
          <p:spPr bwMode="auto">
            <a:xfrm>
              <a:off x="5581650" y="4789488"/>
              <a:ext cx="50800" cy="50800"/>
            </a:xfrm>
            <a:prstGeom prst="ellipse">
              <a:avLst/>
            </a:prstGeom>
            <a:solidFill>
              <a:srgbClr val="000000"/>
            </a:solidFill>
            <a:ln w="9525">
              <a:solidFill>
                <a:schemeClr val="tx1"/>
              </a:solidFill>
              <a:round/>
              <a:headEnd/>
              <a:tailEnd/>
            </a:ln>
          </p:spPr>
          <p:txBody>
            <a:bodyPr wrap="none" anchor="ctr"/>
            <a:lstStyle/>
            <a:p>
              <a:endParaRPr lang="en-US"/>
            </a:p>
          </p:txBody>
        </p:sp>
        <p:sp>
          <p:nvSpPr>
            <p:cNvPr id="5133" name="Rectangle 14"/>
            <p:cNvSpPr>
              <a:spLocks noChangeArrowheads="1"/>
            </p:cNvSpPr>
            <p:nvPr/>
          </p:nvSpPr>
          <p:spPr bwMode="auto">
            <a:xfrm>
              <a:off x="6172200" y="3581400"/>
              <a:ext cx="685800" cy="152400"/>
            </a:xfrm>
            <a:prstGeom prst="rect">
              <a:avLst/>
            </a:prstGeom>
            <a:solidFill>
              <a:schemeClr val="bg1"/>
            </a:solidFill>
            <a:ln w="9525">
              <a:noFill/>
              <a:miter lim="800000"/>
              <a:headEnd/>
              <a:tailEnd/>
            </a:ln>
          </p:spPr>
          <p:txBody>
            <a:bodyPr wrap="none" anchor="ctr"/>
            <a:lstStyle/>
            <a:p>
              <a:endParaRPr lang="en-US"/>
            </a:p>
          </p:txBody>
        </p:sp>
        <p:sp>
          <p:nvSpPr>
            <p:cNvPr id="5134" name="Text Box 13"/>
            <p:cNvSpPr txBox="1">
              <a:spLocks noChangeArrowheads="1"/>
            </p:cNvSpPr>
            <p:nvPr/>
          </p:nvSpPr>
          <p:spPr bwMode="auto">
            <a:xfrm>
              <a:off x="6156325" y="3505200"/>
              <a:ext cx="590550" cy="274638"/>
            </a:xfrm>
            <a:prstGeom prst="rect">
              <a:avLst/>
            </a:prstGeom>
            <a:noFill/>
            <a:ln w="9525">
              <a:noFill/>
              <a:miter lim="800000"/>
              <a:headEnd/>
              <a:tailEnd/>
            </a:ln>
          </p:spPr>
          <p:txBody>
            <a:bodyPr wrap="none">
              <a:spAutoFit/>
            </a:bodyPr>
            <a:lstStyle/>
            <a:p>
              <a:r>
                <a:rPr lang="en-US" sz="1200" b="1">
                  <a:latin typeface="Times New Roman" pitchFamily="18" charset="0"/>
                </a:rPr>
                <a:t>Affine</a:t>
              </a:r>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8D4E1FD-DED4-5344-AA1F-8A4BEC67CF0B}"/>
                  </a:ext>
                </a:extLst>
              </p:cNvPr>
              <p:cNvSpPr/>
              <p:nvPr/>
            </p:nvSpPr>
            <p:spPr>
              <a:xfrm>
                <a:off x="2018999" y="2186920"/>
                <a:ext cx="4675061" cy="648832"/>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bSup>
                            <m:sSubSupPr>
                              <m:ctrlPr>
                                <a:rPr lang="en-US" sz="3200" b="1" i="1" smtClean="0">
                                  <a:solidFill>
                                    <a:srgbClr val="C00000"/>
                                  </a:solidFill>
                                  <a:latin typeface="Cambria Math" panose="02040503050406030204" pitchFamily="18" charset="0"/>
                                  <a:ea typeface="Cambria Math" panose="02040503050406030204" pitchFamily="18" charset="0"/>
                                </a:rPr>
                              </m:ctrlPr>
                            </m:sSubSup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𝐴</m:t>
                              </m:r>
                            </m:sub>
                            <m:sup>
                              <m:r>
                                <a:rPr lang="en-US" sz="3200" b="1" i="1" smtClean="0">
                                  <a:solidFill>
                                    <a:srgbClr val="C00000"/>
                                  </a:solidFill>
                                  <a:latin typeface="Cambria Math" panose="02040503050406030204" pitchFamily="18" charset="0"/>
                                  <a:ea typeface="Cambria Math" panose="02040503050406030204" pitchFamily="18" charset="0"/>
                                </a:rPr>
                                <m:t>−</m:t>
                              </m:r>
                              <m:r>
                                <a:rPr lang="en-US" sz="3200" b="1" i="1" smtClean="0">
                                  <a:solidFill>
                                    <a:srgbClr val="C00000"/>
                                  </a:solidFill>
                                  <a:latin typeface="Cambria Math" panose="02040503050406030204" pitchFamily="18" charset="0"/>
                                  <a:ea typeface="Cambria Math" panose="02040503050406030204" pitchFamily="18" charset="0"/>
                                </a:rPr>
                                <m:t>𝟏</m:t>
                              </m:r>
                            </m:sup>
                          </m:sSubSup>
                        </m:e>
                      </m:d>
                      <m:d>
                        <m:dPr>
                          <m:ctrlPr>
                            <a:rPr lang="en-US" sz="3200" b="1" i="1">
                              <a:solidFill>
                                <a:srgbClr val="7030A0"/>
                              </a:solidFill>
                              <a:latin typeface="Cambria Math" panose="02040503050406030204" pitchFamily="18" charset="0"/>
                              <a:ea typeface="Cambria Math" panose="02040503050406030204" pitchFamily="18" charset="0"/>
                            </a:rPr>
                          </m:ctrlPr>
                        </m:dPr>
                        <m:e>
                          <m:sSub>
                            <m:sSubPr>
                              <m:ctrlPr>
                                <a:rPr lang="en-US" sz="3200" b="1" i="1" smtClean="0">
                                  <a:solidFill>
                                    <a:srgbClr val="C00000"/>
                                  </a:solidFill>
                                  <a:latin typeface="Cambria Math" panose="02040503050406030204" pitchFamily="18" charset="0"/>
                                  <a:ea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𝐴</m:t>
                              </m:r>
                            </m:sub>
                          </m:sSub>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98D4E1FD-DED4-5344-AA1F-8A4BEC67CF0B}"/>
                  </a:ext>
                </a:extLst>
              </p:cNvPr>
              <p:cNvSpPr>
                <a:spLocks noRot="1" noChangeAspect="1" noMove="1" noResize="1" noEditPoints="1" noAdjustHandles="1" noChangeArrowheads="1" noChangeShapeType="1" noTextEdit="1"/>
              </p:cNvSpPr>
              <p:nvPr/>
            </p:nvSpPr>
            <p:spPr>
              <a:xfrm>
                <a:off x="2018999" y="2186920"/>
                <a:ext cx="4675061" cy="648832"/>
              </a:xfrm>
              <a:prstGeom prst="rect">
                <a:avLst/>
              </a:prstGeom>
              <a:blipFill>
                <a:blip r:embed="rId4"/>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A1EAE0A-5734-A443-9041-6B197445CC5B}"/>
                  </a:ext>
                </a:extLst>
              </p:cNvPr>
              <p:cNvSpPr txBox="1"/>
              <p:nvPr/>
            </p:nvSpPr>
            <p:spPr>
              <a:xfrm>
                <a:off x="2488303" y="4512813"/>
                <a:ext cx="2542427" cy="821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𝑸</m:t>
                          </m:r>
                        </m:e>
                        <m:sub>
                          <m:r>
                            <a:rPr lang="en-US" sz="3200" b="0" i="1" smtClean="0">
                              <a:solidFill>
                                <a:srgbClr val="C00000"/>
                              </a:solidFill>
                              <a:latin typeface="Cambria Math" panose="02040503050406030204" pitchFamily="18" charset="0"/>
                            </a:rPr>
                            <m:t>𝐴</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m>
                            <m:mPr>
                              <m:mcs>
                                <m:mc>
                                  <m:mcPr>
                                    <m:count m:val="2"/>
                                    <m:mcJc m:val="center"/>
                                  </m:mcPr>
                                </m:mc>
                              </m:mcs>
                              <m:ctrlPr>
                                <a:rPr lang="en-US" sz="3200" b="0" i="1" smtClean="0">
                                  <a:solidFill>
                                    <a:srgbClr val="C00000"/>
                                  </a:solidFill>
                                  <a:latin typeface="Cambria Math" panose="02040503050406030204" pitchFamily="18" charset="0"/>
                                </a:rPr>
                              </m:ctrlPr>
                            </m:mPr>
                            <m:mr>
                              <m:e>
                                <m:r>
                                  <m:rPr>
                                    <m:brk m:alnAt="7"/>
                                  </m:rPr>
                                  <a:rPr lang="en-US" sz="3200" b="1" i="1" smtClean="0">
                                    <a:solidFill>
                                      <a:srgbClr val="C00000"/>
                                    </a:solidFill>
                                    <a:latin typeface="Cambria Math" panose="02040503050406030204" pitchFamily="18" charset="0"/>
                                  </a:rPr>
                                  <m:t>𝑨</m:t>
                                </m:r>
                              </m:e>
                              <m:e>
                                <m:r>
                                  <a:rPr lang="en-US" sz="3200" b="1" i="1" smtClean="0">
                                    <a:solidFill>
                                      <a:srgbClr val="C00000"/>
                                    </a:solidFill>
                                    <a:latin typeface="Cambria Math" panose="02040503050406030204" pitchFamily="18" charset="0"/>
                                  </a:rPr>
                                  <m:t>𝒕</m:t>
                                </m:r>
                              </m:e>
                            </m:mr>
                            <m:mr>
                              <m:e>
                                <m:sSup>
                                  <m:sSupPr>
                                    <m:ctrlPr>
                                      <a:rPr lang="en-US" sz="3200" b="0"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𝟎</m:t>
                                    </m:r>
                                  </m:e>
                                  <m:sup>
                                    <m:r>
                                      <a:rPr lang="en-US" sz="3200" b="0" i="1" smtClean="0">
                                        <a:solidFill>
                                          <a:srgbClr val="C00000"/>
                                        </a:solidFill>
                                        <a:latin typeface="Cambria Math" panose="02040503050406030204" pitchFamily="18" charset="0"/>
                                      </a:rPr>
                                      <m:t>𝑇</m:t>
                                    </m:r>
                                  </m:sup>
                                </m:sSup>
                              </m:e>
                              <m:e>
                                <m:r>
                                  <a:rPr lang="en-US" sz="3200" b="0" i="1" smtClean="0">
                                    <a:solidFill>
                                      <a:srgbClr val="C00000"/>
                                    </a:solidFill>
                                    <a:latin typeface="Cambria Math" panose="02040503050406030204" pitchFamily="18" charset="0"/>
                                  </a:rPr>
                                  <m:t>1</m:t>
                                </m:r>
                              </m:e>
                            </m:mr>
                          </m:m>
                        </m:e>
                      </m:d>
                    </m:oMath>
                  </m:oMathPara>
                </a14:m>
                <a:endParaRPr lang="en-US" sz="3200" dirty="0">
                  <a:solidFill>
                    <a:srgbClr val="C00000"/>
                  </a:solidFill>
                </a:endParaRPr>
              </a:p>
            </p:txBody>
          </p:sp>
        </mc:Choice>
        <mc:Fallback xmlns="">
          <p:sp>
            <p:nvSpPr>
              <p:cNvPr id="2" name="TextBox 1">
                <a:extLst>
                  <a:ext uri="{FF2B5EF4-FFF2-40B4-BE49-F238E27FC236}">
                    <a16:creationId xmlns:a16="http://schemas.microsoft.com/office/drawing/2014/main" id="{EA1EAE0A-5734-A443-9041-6B197445CC5B}"/>
                  </a:ext>
                </a:extLst>
              </p:cNvPr>
              <p:cNvSpPr txBox="1">
                <a:spLocks noRot="1" noChangeAspect="1" noMove="1" noResize="1" noEditPoints="1" noAdjustHandles="1" noChangeArrowheads="1" noChangeShapeType="1" noTextEdit="1"/>
              </p:cNvSpPr>
              <p:nvPr/>
            </p:nvSpPr>
            <p:spPr>
              <a:xfrm>
                <a:off x="2488303" y="4512813"/>
                <a:ext cx="2542427" cy="821187"/>
              </a:xfrm>
              <a:prstGeom prst="rect">
                <a:avLst/>
              </a:prstGeom>
              <a:blipFill>
                <a:blip r:embed="rId5"/>
                <a:stretch>
                  <a:fillRect l="-447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3E144E-B865-5A43-9DFD-0A52377CC182}"/>
                  </a:ext>
                </a:extLst>
              </p:cNvPr>
              <p:cNvSpPr txBox="1"/>
              <p:nvPr/>
            </p:nvSpPr>
            <p:spPr>
              <a:xfrm>
                <a:off x="3102530" y="3302535"/>
                <a:ext cx="1219200" cy="923330"/>
              </a:xfrm>
              <a:prstGeom prst="rect">
                <a:avLst/>
              </a:prstGeom>
              <a:noFill/>
            </p:spPr>
            <p:txBody>
              <a:bodyPr wrap="square" rtlCol="0">
                <a:spAutoFit/>
              </a:bodyPr>
              <a:lstStyle/>
              <a:p>
                <a:pPr algn="ctr"/>
                <a14:m>
                  <m:oMath xmlns:m="http://schemas.openxmlformats.org/officeDocument/2006/math">
                    <m:r>
                      <a:rPr lang="en-US" sz="180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3</m:t>
                    </m:r>
                  </m:oMath>
                </a14:m>
                <a:r>
                  <a:rPr lang="en-US" sz="1800" dirty="0"/>
                  <a:t> </a:t>
                </a:r>
                <a:br>
                  <a:rPr lang="en-US" sz="1800" dirty="0"/>
                </a:br>
                <a:r>
                  <a:rPr lang="en-US" sz="1800" dirty="0"/>
                  <a:t>full-rank matrix</a:t>
                </a:r>
              </a:p>
            </p:txBody>
          </p:sp>
        </mc:Choice>
        <mc:Fallback xmlns="">
          <p:sp>
            <p:nvSpPr>
              <p:cNvPr id="3" name="TextBox 2">
                <a:extLst>
                  <a:ext uri="{FF2B5EF4-FFF2-40B4-BE49-F238E27FC236}">
                    <a16:creationId xmlns:a16="http://schemas.microsoft.com/office/drawing/2014/main" id="{8A3E144E-B865-5A43-9DFD-0A52377CC182}"/>
                  </a:ext>
                </a:extLst>
              </p:cNvPr>
              <p:cNvSpPr txBox="1">
                <a:spLocks noRot="1" noChangeAspect="1" noMove="1" noResize="1" noEditPoints="1" noAdjustHandles="1" noChangeArrowheads="1" noChangeShapeType="1" noTextEdit="1"/>
              </p:cNvSpPr>
              <p:nvPr/>
            </p:nvSpPr>
            <p:spPr>
              <a:xfrm>
                <a:off x="3102530" y="3302535"/>
                <a:ext cx="1219200" cy="923330"/>
              </a:xfrm>
              <a:prstGeom prst="rect">
                <a:avLst/>
              </a:prstGeom>
              <a:blipFill>
                <a:blip r:embed="rId6"/>
                <a:stretch>
                  <a:fillRect b="-810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B451E0F-7B4D-874F-8890-96747731F24E}"/>
              </a:ext>
            </a:extLst>
          </p:cNvPr>
          <p:cNvCxnSpPr>
            <a:cxnSpLocks/>
            <a:stCxn id="3" idx="2"/>
          </p:cNvCxnSpPr>
          <p:nvPr/>
        </p:nvCxnSpPr>
        <p:spPr bwMode="auto">
          <a:xfrm>
            <a:off x="3712130" y="4225865"/>
            <a:ext cx="24173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992897-E70E-9041-825B-DCDD2EE82D2F}"/>
                  </a:ext>
                </a:extLst>
              </p:cNvPr>
              <p:cNvSpPr txBox="1"/>
              <p:nvPr/>
            </p:nvSpPr>
            <p:spPr>
              <a:xfrm>
                <a:off x="4419600" y="3302535"/>
                <a:ext cx="1676400" cy="923330"/>
              </a:xfrm>
              <a:prstGeom prst="rect">
                <a:avLst/>
              </a:prstGeom>
              <a:noFill/>
            </p:spPr>
            <p:txBody>
              <a:bodyPr wrap="square" rtlCol="0">
                <a:spAutoFit/>
              </a:bodyPr>
              <a:lstStyle/>
              <a:p>
                <a:pPr algn="ctr"/>
                <a14:m>
                  <m:oMath xmlns:m="http://schemas.openxmlformats.org/officeDocument/2006/math">
                    <m:r>
                      <a:rPr lang="en-US" sz="1800" b="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1</m:t>
                    </m:r>
                  </m:oMath>
                </a14:m>
                <a:r>
                  <a:rPr lang="en-US" sz="1800" dirty="0"/>
                  <a:t> translation vector</a:t>
                </a:r>
              </a:p>
            </p:txBody>
          </p:sp>
        </mc:Choice>
        <mc:Fallback xmlns="">
          <p:sp>
            <p:nvSpPr>
              <p:cNvPr id="21" name="TextBox 20">
                <a:extLst>
                  <a:ext uri="{FF2B5EF4-FFF2-40B4-BE49-F238E27FC236}">
                    <a16:creationId xmlns:a16="http://schemas.microsoft.com/office/drawing/2014/main" id="{77992897-E70E-9041-825B-DCDD2EE82D2F}"/>
                  </a:ext>
                </a:extLst>
              </p:cNvPr>
              <p:cNvSpPr txBox="1">
                <a:spLocks noRot="1" noChangeAspect="1" noMove="1" noResize="1" noEditPoints="1" noAdjustHandles="1" noChangeArrowheads="1" noChangeShapeType="1" noTextEdit="1"/>
              </p:cNvSpPr>
              <p:nvPr/>
            </p:nvSpPr>
            <p:spPr>
              <a:xfrm>
                <a:off x="4419600" y="3302535"/>
                <a:ext cx="1676400" cy="923330"/>
              </a:xfrm>
              <a:prstGeom prst="rect">
                <a:avLst/>
              </a:prstGeom>
              <a:blipFill>
                <a:blip r:embed="rId7"/>
                <a:stretch>
                  <a:fillRect b="-810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46166AD-AFA8-2644-A6B1-509A4C8A85CB}"/>
              </a:ext>
            </a:extLst>
          </p:cNvPr>
          <p:cNvCxnSpPr>
            <a:cxnSpLocks/>
            <a:stCxn id="21" idx="2"/>
          </p:cNvCxnSpPr>
          <p:nvPr/>
        </p:nvCxnSpPr>
        <p:spPr bwMode="auto">
          <a:xfrm flipH="1">
            <a:off x="4737530" y="4225865"/>
            <a:ext cx="52027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fig9"/>
          <p:cNvPicPr>
            <a:picLocks noChangeAspect="1" noChangeArrowheads="1"/>
          </p:cNvPicPr>
          <p:nvPr/>
        </p:nvPicPr>
        <p:blipFill>
          <a:blip r:embed="rId3" cstate="print"/>
          <a:srcRect/>
          <a:stretch>
            <a:fillRect/>
          </a:stretch>
        </p:blipFill>
        <p:spPr bwMode="auto">
          <a:xfrm>
            <a:off x="2722563" y="3492500"/>
            <a:ext cx="3903662" cy="1150938"/>
          </a:xfrm>
          <a:prstGeom prst="rect">
            <a:avLst/>
          </a:prstGeom>
          <a:noFill/>
          <a:ln w="9525">
            <a:noFill/>
            <a:miter lim="800000"/>
            <a:headEnd/>
            <a:tailEnd/>
          </a:ln>
        </p:spPr>
      </p:pic>
      <p:pic>
        <p:nvPicPr>
          <p:cNvPr id="30723" name="Picture 4" descr="fig9"/>
          <p:cNvPicPr>
            <a:picLocks noChangeAspect="1" noChangeArrowheads="1"/>
          </p:cNvPicPr>
          <p:nvPr/>
        </p:nvPicPr>
        <p:blipFill>
          <a:blip r:embed="rId4" cstate="print"/>
          <a:srcRect/>
          <a:stretch>
            <a:fillRect/>
          </a:stretch>
        </p:blipFill>
        <p:spPr bwMode="auto">
          <a:xfrm>
            <a:off x="5080000" y="1276350"/>
            <a:ext cx="2192338" cy="1644650"/>
          </a:xfrm>
          <a:prstGeom prst="rect">
            <a:avLst/>
          </a:prstGeom>
          <a:noFill/>
          <a:ln w="9525">
            <a:noFill/>
            <a:miter lim="800000"/>
            <a:headEnd/>
            <a:tailEnd/>
          </a:ln>
        </p:spPr>
      </p:pic>
      <p:pic>
        <p:nvPicPr>
          <p:cNvPr id="30724" name="Picture 5" descr="fig9"/>
          <p:cNvPicPr>
            <a:picLocks noChangeAspect="1" noChangeArrowheads="1"/>
          </p:cNvPicPr>
          <p:nvPr/>
        </p:nvPicPr>
        <p:blipFill>
          <a:blip r:embed="rId5" cstate="print"/>
          <a:srcRect/>
          <a:stretch>
            <a:fillRect/>
          </a:stretch>
        </p:blipFill>
        <p:spPr bwMode="auto">
          <a:xfrm>
            <a:off x="2667000" y="1263650"/>
            <a:ext cx="2211388" cy="1658938"/>
          </a:xfrm>
          <a:prstGeom prst="rect">
            <a:avLst/>
          </a:prstGeom>
          <a:noFill/>
          <a:ln w="9525">
            <a:noFill/>
            <a:miter lim="800000"/>
            <a:headEnd/>
            <a:tailEnd/>
          </a:ln>
        </p:spPr>
      </p:pic>
      <p:pic>
        <p:nvPicPr>
          <p:cNvPr id="30725" name="Picture 6" descr="fig9"/>
          <p:cNvPicPr>
            <a:picLocks noChangeAspect="1" noChangeArrowheads="1"/>
          </p:cNvPicPr>
          <p:nvPr/>
        </p:nvPicPr>
        <p:blipFill>
          <a:blip r:embed="rId6" cstate="print"/>
          <a:srcRect/>
          <a:stretch>
            <a:fillRect/>
          </a:stretch>
        </p:blipFill>
        <p:spPr bwMode="auto">
          <a:xfrm>
            <a:off x="7407276" y="1276350"/>
            <a:ext cx="2182813" cy="1638300"/>
          </a:xfrm>
          <a:prstGeom prst="rect">
            <a:avLst/>
          </a:prstGeom>
          <a:noFill/>
          <a:ln w="9525">
            <a:noFill/>
            <a:miter lim="800000"/>
            <a:headEnd/>
            <a:tailEnd/>
          </a:ln>
        </p:spPr>
      </p:pic>
      <p:pic>
        <p:nvPicPr>
          <p:cNvPr id="30726" name="Picture 7" descr="fig9"/>
          <p:cNvPicPr>
            <a:picLocks noChangeAspect="1" noChangeArrowheads="1"/>
          </p:cNvPicPr>
          <p:nvPr/>
        </p:nvPicPr>
        <p:blipFill>
          <a:blip r:embed="rId7" cstate="print"/>
          <a:srcRect/>
          <a:stretch>
            <a:fillRect/>
          </a:stretch>
        </p:blipFill>
        <p:spPr bwMode="auto">
          <a:xfrm>
            <a:off x="5808663" y="4640263"/>
            <a:ext cx="3497262" cy="1103312"/>
          </a:xfrm>
          <a:prstGeom prst="rect">
            <a:avLst/>
          </a:prstGeom>
          <a:noFill/>
          <a:ln w="9525">
            <a:noFill/>
            <a:miter lim="800000"/>
            <a:headEnd/>
            <a:tailEnd/>
          </a:ln>
        </p:spPr>
      </p:pic>
      <p:sp>
        <p:nvSpPr>
          <p:cNvPr id="30727" name="Rectangle 8"/>
          <p:cNvSpPr>
            <a:spLocks noGrp="1" noChangeArrowheads="1"/>
          </p:cNvSpPr>
          <p:nvPr>
            <p:ph type="title"/>
          </p:nvPr>
        </p:nvSpPr>
        <p:spPr/>
        <p:txBody>
          <a:bodyPr/>
          <a:lstStyle/>
          <a:p>
            <a:r>
              <a:rPr lang="en-US" dirty="0"/>
              <a:t>Affine Ambiguity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Similarity Ambiguity</a:t>
            </a:r>
          </a:p>
        </p:txBody>
      </p:sp>
      <p:sp>
        <p:nvSpPr>
          <p:cNvPr id="6148" name="Rectangle 3"/>
          <p:cNvSpPr>
            <a:spLocks noGrp="1" noChangeArrowheads="1"/>
          </p:cNvSpPr>
          <p:nvPr>
            <p:ph type="body" idx="1"/>
          </p:nvPr>
        </p:nvSpPr>
        <p:spPr/>
        <p:txBody>
          <a:bodyPr/>
          <a:lstStyle/>
          <a:p>
            <a:pPr>
              <a:buFont typeface="Arial"/>
              <a:buChar char="•"/>
            </a:pPr>
            <a:r>
              <a:rPr lang="en-US" sz="2800" dirty="0"/>
              <a:t>A reconstruction that obeys </a:t>
            </a:r>
            <a:r>
              <a:rPr lang="en-US" sz="2800" dirty="0" err="1"/>
              <a:t>orthogonality</a:t>
            </a:r>
            <a:r>
              <a:rPr lang="en-US" sz="2800" dirty="0"/>
              <a:t> constraints on camera parameters and/or scene</a:t>
            </a:r>
          </a:p>
        </p:txBody>
      </p:sp>
      <p:pic>
        <p:nvPicPr>
          <p:cNvPr id="6149" name="Picture 4" descr="fig9"/>
          <p:cNvPicPr>
            <a:picLocks noChangeAspect="1" noChangeArrowheads="1"/>
          </p:cNvPicPr>
          <p:nvPr/>
        </p:nvPicPr>
        <p:blipFill>
          <a:blip r:embed="rId3" cstate="print"/>
          <a:srcRect/>
          <a:stretch>
            <a:fillRect/>
          </a:stretch>
        </p:blipFill>
        <p:spPr bwMode="auto">
          <a:xfrm>
            <a:off x="6818314" y="2209799"/>
            <a:ext cx="4306886" cy="366868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540AF17-60AE-364A-B205-8BDD951FFA6C}"/>
                  </a:ext>
                </a:extLst>
              </p:cNvPr>
              <p:cNvSpPr/>
              <p:nvPr/>
            </p:nvSpPr>
            <p:spPr>
              <a:xfrm>
                <a:off x="1188289" y="2435570"/>
                <a:ext cx="4791825" cy="648191"/>
              </a:xfrm>
              <a:prstGeom prst="rect">
                <a:avLst/>
              </a:prstGeom>
            </p:spPr>
            <p:txBody>
              <a:bodyPr wrap="none">
                <a:spAutoFit/>
              </a:bodyPr>
              <a:lstStyle/>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𝒙</m:t>
                      </m:r>
                      <m:r>
                        <a:rPr lang="en-US" sz="3200" i="1">
                          <a:solidFill>
                            <a:srgbClr val="7030A0"/>
                          </a:solidFill>
                          <a:latin typeface="Cambria Math" panose="02040503050406030204" pitchFamily="18" charset="0"/>
                          <a:ea typeface="Cambria Math" panose="02040503050406030204" pitchFamily="18" charset="0"/>
                        </a:rPr>
                        <m:t>≡</m:t>
                      </m:r>
                      <m:r>
                        <a:rPr lang="en-US" sz="3200" b="1" i="1" smtClean="0">
                          <a:solidFill>
                            <a:srgbClr val="7030A0"/>
                          </a:solidFill>
                          <a:latin typeface="Cambria Math" panose="02040503050406030204" pitchFamily="18" charset="0"/>
                          <a:ea typeface="Cambria Math" panose="02040503050406030204" pitchFamily="18" charset="0"/>
                        </a:rPr>
                        <m:t>𝑷𝑿</m:t>
                      </m:r>
                      <m:r>
                        <a:rPr lang="en-US" sz="3200" i="1">
                          <a:solidFill>
                            <a:srgbClr val="7030A0"/>
                          </a:solidFill>
                          <a:latin typeface="Cambria Math" panose="02040503050406030204" pitchFamily="18" charset="0"/>
                          <a:ea typeface="Cambria Math" panose="02040503050406030204" pitchFamily="18" charset="0"/>
                        </a:rPr>
                        <m:t>=</m:t>
                      </m:r>
                      <m:d>
                        <m:dPr>
                          <m:ctrlPr>
                            <a:rPr lang="en-US" sz="3200" i="1" smtClean="0">
                              <a:solidFill>
                                <a:srgbClr val="7030A0"/>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𝑷</m:t>
                          </m:r>
                          <m:sSubSup>
                            <m:sSubSupPr>
                              <m:ctrlPr>
                                <a:rPr lang="en-US" sz="3200" b="1" i="1" smtClean="0">
                                  <a:solidFill>
                                    <a:srgbClr val="C00000"/>
                                  </a:solidFill>
                                  <a:latin typeface="Cambria Math" panose="02040503050406030204" pitchFamily="18" charset="0"/>
                                  <a:ea typeface="Cambria Math" panose="02040503050406030204" pitchFamily="18" charset="0"/>
                                </a:rPr>
                              </m:ctrlPr>
                            </m:sSubSup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𝑆</m:t>
                              </m:r>
                            </m:sub>
                            <m:sup>
                              <m:r>
                                <a:rPr lang="en-US" sz="3200" b="1" i="1" smtClean="0">
                                  <a:solidFill>
                                    <a:srgbClr val="C00000"/>
                                  </a:solidFill>
                                  <a:latin typeface="Cambria Math" panose="02040503050406030204" pitchFamily="18" charset="0"/>
                                  <a:ea typeface="Cambria Math" panose="02040503050406030204" pitchFamily="18" charset="0"/>
                                </a:rPr>
                                <m:t>−</m:t>
                              </m:r>
                              <m:r>
                                <a:rPr lang="en-US" sz="3200" b="1" i="1" smtClean="0">
                                  <a:solidFill>
                                    <a:srgbClr val="C00000"/>
                                  </a:solidFill>
                                  <a:latin typeface="Cambria Math" panose="02040503050406030204" pitchFamily="18" charset="0"/>
                                  <a:ea typeface="Cambria Math" panose="02040503050406030204" pitchFamily="18" charset="0"/>
                                </a:rPr>
                                <m:t>𝟏</m:t>
                              </m:r>
                            </m:sup>
                          </m:sSubSup>
                        </m:e>
                      </m:d>
                      <m:d>
                        <m:dPr>
                          <m:ctrlPr>
                            <a:rPr lang="en-US" sz="3200" b="1" i="1">
                              <a:solidFill>
                                <a:srgbClr val="7030A0"/>
                              </a:solidFill>
                              <a:latin typeface="Cambria Math" panose="02040503050406030204" pitchFamily="18" charset="0"/>
                              <a:ea typeface="Cambria Math" panose="02040503050406030204" pitchFamily="18" charset="0"/>
                            </a:rPr>
                          </m:ctrlPr>
                        </m:dPr>
                        <m:e>
                          <m:sSub>
                            <m:sSubPr>
                              <m:ctrlPr>
                                <a:rPr lang="en-US" sz="3200" b="1" i="1" smtClean="0">
                                  <a:solidFill>
                                    <a:srgbClr val="C00000"/>
                                  </a:solidFill>
                                  <a:latin typeface="Cambria Math" panose="02040503050406030204" pitchFamily="18" charset="0"/>
                                  <a:ea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𝑸</m:t>
                              </m:r>
                            </m:e>
                            <m:sub>
                              <m:r>
                                <a:rPr lang="en-US" sz="3200" b="0" i="1" smtClean="0">
                                  <a:solidFill>
                                    <a:srgbClr val="C00000"/>
                                  </a:solidFill>
                                  <a:latin typeface="Cambria Math" panose="02040503050406030204" pitchFamily="18" charset="0"/>
                                  <a:ea typeface="Cambria Math" panose="02040503050406030204" pitchFamily="18" charset="0"/>
                                </a:rPr>
                                <m:t>𝑆</m:t>
                              </m:r>
                            </m:sub>
                          </m:sSub>
                          <m:r>
                            <a:rPr lang="en-US" sz="3200" b="1" i="1">
                              <a:solidFill>
                                <a:srgbClr val="7030A0"/>
                              </a:solidFill>
                              <a:latin typeface="Cambria Math" panose="02040503050406030204" pitchFamily="18" charset="0"/>
                              <a:ea typeface="Cambria Math" panose="02040503050406030204" pitchFamily="18" charset="0"/>
                            </a:rPr>
                            <m:t>𝑿</m:t>
                          </m:r>
                        </m:e>
                      </m:d>
                    </m:oMath>
                  </m:oMathPara>
                </a14:m>
                <a:endParaRPr lang="en-US" sz="3200" dirty="0">
                  <a:solidFill>
                    <a:srgbClr val="C00000"/>
                  </a:solidFill>
                  <a:ea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A540AF17-60AE-364A-B205-8BDD951FFA6C}"/>
                  </a:ext>
                </a:extLst>
              </p:cNvPr>
              <p:cNvSpPr>
                <a:spLocks noRot="1" noChangeAspect="1" noMove="1" noResize="1" noEditPoints="1" noAdjustHandles="1" noChangeArrowheads="1" noChangeShapeType="1" noTextEdit="1"/>
              </p:cNvSpPr>
              <p:nvPr/>
            </p:nvSpPr>
            <p:spPr>
              <a:xfrm>
                <a:off x="1188289" y="2435570"/>
                <a:ext cx="4791825" cy="648191"/>
              </a:xfrm>
              <a:prstGeom prst="rect">
                <a:avLst/>
              </a:prstGeom>
              <a:blipFill>
                <a:blip r:embed="rId4"/>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A3459F-5058-5E48-81A8-DD67B9181757}"/>
                  </a:ext>
                </a:extLst>
              </p:cNvPr>
              <p:cNvSpPr txBox="1"/>
              <p:nvPr/>
            </p:nvSpPr>
            <p:spPr>
              <a:xfrm>
                <a:off x="1371600" y="4604931"/>
                <a:ext cx="2548069" cy="817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𝑸</m:t>
                          </m:r>
                        </m:e>
                        <m:sub>
                          <m:r>
                            <a:rPr lang="en-US" sz="3200" b="0" i="1" smtClean="0">
                              <a:solidFill>
                                <a:srgbClr val="C00000"/>
                              </a:solidFill>
                              <a:latin typeface="Cambria Math" panose="02040503050406030204" pitchFamily="18" charset="0"/>
                            </a:rPr>
                            <m:t>𝑆</m:t>
                          </m:r>
                        </m:sub>
                      </m:sSub>
                      <m:r>
                        <a:rPr lang="en-US" sz="3200" b="0" i="1" smtClean="0">
                          <a:solidFill>
                            <a:srgbClr val="C0000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m>
                            <m:mPr>
                              <m:mcs>
                                <m:mc>
                                  <m:mcPr>
                                    <m:count m:val="2"/>
                                    <m:mcJc m:val="center"/>
                                  </m:mcPr>
                                </m:mc>
                              </m:mcs>
                              <m:ctrlPr>
                                <a:rPr lang="en-US" sz="3200" b="0" i="1" smtClean="0">
                                  <a:solidFill>
                                    <a:srgbClr val="C00000"/>
                                  </a:solidFill>
                                  <a:latin typeface="Cambria Math" panose="02040503050406030204" pitchFamily="18" charset="0"/>
                                </a:rPr>
                              </m:ctrlPr>
                            </m:mPr>
                            <m:mr>
                              <m:e>
                                <m:r>
                                  <m:rPr>
                                    <m:brk m:alnAt="7"/>
                                  </m:rPr>
                                  <a:rPr lang="en-US" sz="3200" b="0" i="1" smtClean="0">
                                    <a:solidFill>
                                      <a:srgbClr val="C00000"/>
                                    </a:solidFill>
                                    <a:latin typeface="Cambria Math" panose="02040503050406030204" pitchFamily="18" charset="0"/>
                                  </a:rPr>
                                  <m:t>𝑠</m:t>
                                </m:r>
                                <m:r>
                                  <a:rPr lang="en-US" sz="3200" b="1" i="1" smtClean="0">
                                    <a:solidFill>
                                      <a:srgbClr val="C00000"/>
                                    </a:solidFill>
                                    <a:latin typeface="Cambria Math" panose="02040503050406030204" pitchFamily="18" charset="0"/>
                                  </a:rPr>
                                  <m:t>𝑹</m:t>
                                </m:r>
                              </m:e>
                              <m:e>
                                <m:r>
                                  <a:rPr lang="en-US" sz="3200" b="1" i="1" smtClean="0">
                                    <a:solidFill>
                                      <a:srgbClr val="C00000"/>
                                    </a:solidFill>
                                    <a:latin typeface="Cambria Math" panose="02040503050406030204" pitchFamily="18" charset="0"/>
                                  </a:rPr>
                                  <m:t>𝒕</m:t>
                                </m:r>
                              </m:e>
                            </m:mr>
                            <m:mr>
                              <m:e>
                                <m:sSup>
                                  <m:sSupPr>
                                    <m:ctrlPr>
                                      <a:rPr lang="en-US" sz="3200" b="0"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𝟎</m:t>
                                    </m:r>
                                  </m:e>
                                  <m:sup>
                                    <m:r>
                                      <a:rPr lang="en-US" sz="3200" b="0" i="1" smtClean="0">
                                        <a:solidFill>
                                          <a:srgbClr val="C00000"/>
                                        </a:solidFill>
                                        <a:latin typeface="Cambria Math" panose="02040503050406030204" pitchFamily="18" charset="0"/>
                                      </a:rPr>
                                      <m:t>𝑇</m:t>
                                    </m:r>
                                  </m:sup>
                                </m:sSup>
                              </m:e>
                              <m:e>
                                <m:r>
                                  <a:rPr lang="en-US" sz="3200" b="0" i="1" smtClean="0">
                                    <a:solidFill>
                                      <a:srgbClr val="C00000"/>
                                    </a:solidFill>
                                    <a:latin typeface="Cambria Math" panose="02040503050406030204" pitchFamily="18" charset="0"/>
                                  </a:rPr>
                                  <m:t>1</m:t>
                                </m:r>
                              </m:e>
                            </m:mr>
                          </m:m>
                        </m:e>
                      </m:d>
                    </m:oMath>
                  </m:oMathPara>
                </a14:m>
                <a:endParaRPr lang="en-US" sz="3200" dirty="0">
                  <a:solidFill>
                    <a:srgbClr val="C00000"/>
                  </a:solidFill>
                </a:endParaRPr>
              </a:p>
            </p:txBody>
          </p:sp>
        </mc:Choice>
        <mc:Fallback xmlns="">
          <p:sp>
            <p:nvSpPr>
              <p:cNvPr id="8" name="TextBox 7">
                <a:extLst>
                  <a:ext uri="{FF2B5EF4-FFF2-40B4-BE49-F238E27FC236}">
                    <a16:creationId xmlns:a16="http://schemas.microsoft.com/office/drawing/2014/main" id="{14A3459F-5058-5E48-81A8-DD67B9181757}"/>
                  </a:ext>
                </a:extLst>
              </p:cNvPr>
              <p:cNvSpPr txBox="1">
                <a:spLocks noRot="1" noChangeAspect="1" noMove="1" noResize="1" noEditPoints="1" noAdjustHandles="1" noChangeArrowheads="1" noChangeShapeType="1" noTextEdit="1"/>
              </p:cNvSpPr>
              <p:nvPr/>
            </p:nvSpPr>
            <p:spPr>
              <a:xfrm>
                <a:off x="1371600" y="4604931"/>
                <a:ext cx="2548069" cy="817981"/>
              </a:xfrm>
              <a:prstGeom prst="rect">
                <a:avLst/>
              </a:prstGeom>
              <a:blipFill>
                <a:blip r:embed="rId5"/>
                <a:stretch>
                  <a:fillRect l="-4478" t="-1538"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88AB04-C075-8D48-A8D8-1968DE52AA33}"/>
                  </a:ext>
                </a:extLst>
              </p:cNvPr>
              <p:cNvSpPr txBox="1"/>
              <p:nvPr/>
            </p:nvSpPr>
            <p:spPr>
              <a:xfrm>
                <a:off x="1985827" y="3394653"/>
                <a:ext cx="1219200" cy="923330"/>
              </a:xfrm>
              <a:prstGeom prst="rect">
                <a:avLst/>
              </a:prstGeom>
              <a:noFill/>
            </p:spPr>
            <p:txBody>
              <a:bodyPr wrap="square" rtlCol="0">
                <a:spAutoFit/>
              </a:bodyPr>
              <a:lstStyle/>
              <a:p>
                <a:pPr algn="ctr"/>
                <a14:m>
                  <m:oMath xmlns:m="http://schemas.openxmlformats.org/officeDocument/2006/math">
                    <m:r>
                      <a:rPr lang="en-US" sz="180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3</m:t>
                    </m:r>
                  </m:oMath>
                </a14:m>
                <a:r>
                  <a:rPr lang="en-US" sz="1800" dirty="0"/>
                  <a:t> </a:t>
                </a:r>
                <a:br>
                  <a:rPr lang="en-US" sz="1800" dirty="0"/>
                </a:br>
                <a:r>
                  <a:rPr lang="en-US" sz="1800" dirty="0"/>
                  <a:t>rotation matrix</a:t>
                </a:r>
              </a:p>
            </p:txBody>
          </p:sp>
        </mc:Choice>
        <mc:Fallback xmlns="">
          <p:sp>
            <p:nvSpPr>
              <p:cNvPr id="9" name="TextBox 8">
                <a:extLst>
                  <a:ext uri="{FF2B5EF4-FFF2-40B4-BE49-F238E27FC236}">
                    <a16:creationId xmlns:a16="http://schemas.microsoft.com/office/drawing/2014/main" id="{0988AB04-C075-8D48-A8D8-1968DE52AA33}"/>
                  </a:ext>
                </a:extLst>
              </p:cNvPr>
              <p:cNvSpPr txBox="1">
                <a:spLocks noRot="1" noChangeAspect="1" noMove="1" noResize="1" noEditPoints="1" noAdjustHandles="1" noChangeArrowheads="1" noChangeShapeType="1" noTextEdit="1"/>
              </p:cNvSpPr>
              <p:nvPr/>
            </p:nvSpPr>
            <p:spPr>
              <a:xfrm>
                <a:off x="1985827" y="3394653"/>
                <a:ext cx="1219200" cy="923330"/>
              </a:xfrm>
              <a:prstGeom prst="rect">
                <a:avLst/>
              </a:prstGeom>
              <a:blipFill>
                <a:blip r:embed="rId6"/>
                <a:stretch>
                  <a:fillRect b="-945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208A7FF-C991-2846-BF71-6856DB080AFB}"/>
              </a:ext>
            </a:extLst>
          </p:cNvPr>
          <p:cNvCxnSpPr>
            <a:cxnSpLocks/>
            <a:stCxn id="9" idx="2"/>
          </p:cNvCxnSpPr>
          <p:nvPr/>
        </p:nvCxnSpPr>
        <p:spPr bwMode="auto">
          <a:xfrm>
            <a:off x="2595427" y="4317983"/>
            <a:ext cx="24173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BEDB0C-B991-AF45-8824-F07858374833}"/>
                  </a:ext>
                </a:extLst>
              </p:cNvPr>
              <p:cNvSpPr txBox="1"/>
              <p:nvPr/>
            </p:nvSpPr>
            <p:spPr>
              <a:xfrm>
                <a:off x="3302897" y="3394653"/>
                <a:ext cx="1676400" cy="923330"/>
              </a:xfrm>
              <a:prstGeom prst="rect">
                <a:avLst/>
              </a:prstGeom>
              <a:noFill/>
            </p:spPr>
            <p:txBody>
              <a:bodyPr wrap="square" rtlCol="0">
                <a:spAutoFit/>
              </a:bodyPr>
              <a:lstStyle/>
              <a:p>
                <a:pPr algn="ctr"/>
                <a14:m>
                  <m:oMath xmlns:m="http://schemas.openxmlformats.org/officeDocument/2006/math">
                    <m:r>
                      <a:rPr lang="en-US" sz="1800" b="0" i="1" dirty="0" smtClean="0">
                        <a:latin typeface="Cambria Math" panose="02040503050406030204" pitchFamily="18" charset="0"/>
                      </a:rPr>
                      <m:t>3</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1</m:t>
                    </m:r>
                  </m:oMath>
                </a14:m>
                <a:r>
                  <a:rPr lang="en-US" sz="1800" dirty="0"/>
                  <a:t> translation vector</a:t>
                </a:r>
              </a:p>
            </p:txBody>
          </p:sp>
        </mc:Choice>
        <mc:Fallback xmlns="">
          <p:sp>
            <p:nvSpPr>
              <p:cNvPr id="11" name="TextBox 10">
                <a:extLst>
                  <a:ext uri="{FF2B5EF4-FFF2-40B4-BE49-F238E27FC236}">
                    <a16:creationId xmlns:a16="http://schemas.microsoft.com/office/drawing/2014/main" id="{94BEDB0C-B991-AF45-8824-F07858374833}"/>
                  </a:ext>
                </a:extLst>
              </p:cNvPr>
              <p:cNvSpPr txBox="1">
                <a:spLocks noRot="1" noChangeAspect="1" noMove="1" noResize="1" noEditPoints="1" noAdjustHandles="1" noChangeArrowheads="1" noChangeShapeType="1" noTextEdit="1"/>
              </p:cNvSpPr>
              <p:nvPr/>
            </p:nvSpPr>
            <p:spPr>
              <a:xfrm>
                <a:off x="3302897" y="3394653"/>
                <a:ext cx="1676400" cy="923330"/>
              </a:xfrm>
              <a:prstGeom prst="rect">
                <a:avLst/>
              </a:prstGeom>
              <a:blipFill>
                <a:blip r:embed="rId7"/>
                <a:stretch>
                  <a:fillRect b="-945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4B8D72F-C6F7-5A4B-9691-DA869B85F334}"/>
              </a:ext>
            </a:extLst>
          </p:cNvPr>
          <p:cNvCxnSpPr>
            <a:cxnSpLocks/>
            <a:stCxn id="11" idx="2"/>
          </p:cNvCxnSpPr>
          <p:nvPr/>
        </p:nvCxnSpPr>
        <p:spPr bwMode="auto">
          <a:xfrm flipH="1">
            <a:off x="3620827" y="4317983"/>
            <a:ext cx="520270" cy="286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9"/>
          <p:cNvPicPr>
            <a:picLocks noChangeAspect="1" noChangeArrowheads="1"/>
          </p:cNvPicPr>
          <p:nvPr/>
        </p:nvPicPr>
        <p:blipFill>
          <a:blip r:embed="rId3" cstate="print">
            <a:clrChange>
              <a:clrFrom>
                <a:srgbClr val="F8F8F8"/>
              </a:clrFrom>
              <a:clrTo>
                <a:srgbClr val="F8F8F8">
                  <a:alpha val="0"/>
                </a:srgbClr>
              </a:clrTo>
            </a:clrChange>
          </a:blip>
          <a:srcRect/>
          <a:stretch>
            <a:fillRect/>
          </a:stretch>
        </p:blipFill>
        <p:spPr bwMode="auto">
          <a:xfrm>
            <a:off x="2590801" y="3917950"/>
            <a:ext cx="3433763" cy="2344738"/>
          </a:xfrm>
          <a:prstGeom prst="rect">
            <a:avLst/>
          </a:prstGeom>
          <a:noFill/>
          <a:ln w="9525">
            <a:noFill/>
            <a:miter lim="800000"/>
            <a:headEnd/>
            <a:tailEnd/>
          </a:ln>
        </p:spPr>
      </p:pic>
      <p:pic>
        <p:nvPicPr>
          <p:cNvPr id="31747" name="Picture 3" descr="fig9"/>
          <p:cNvPicPr>
            <a:picLocks noChangeAspect="1" noChangeArrowheads="1"/>
          </p:cNvPicPr>
          <p:nvPr/>
        </p:nvPicPr>
        <p:blipFill>
          <a:blip r:embed="rId4" cstate="print"/>
          <a:srcRect/>
          <a:stretch>
            <a:fillRect/>
          </a:stretch>
        </p:blipFill>
        <p:spPr bwMode="auto">
          <a:xfrm>
            <a:off x="2746375" y="1579563"/>
            <a:ext cx="3094038" cy="1860550"/>
          </a:xfrm>
          <a:prstGeom prst="rect">
            <a:avLst/>
          </a:prstGeom>
          <a:noFill/>
          <a:ln w="9525">
            <a:noFill/>
            <a:miter lim="800000"/>
            <a:headEnd/>
            <a:tailEnd/>
          </a:ln>
        </p:spPr>
      </p:pic>
      <p:pic>
        <p:nvPicPr>
          <p:cNvPr id="31748" name="Picture 4" descr="fig9"/>
          <p:cNvPicPr>
            <a:picLocks noChangeAspect="1" noChangeArrowheads="1"/>
          </p:cNvPicPr>
          <p:nvPr/>
        </p:nvPicPr>
        <p:blipFill>
          <a:blip r:embed="rId5" cstate="print"/>
          <a:srcRect/>
          <a:stretch>
            <a:fillRect/>
          </a:stretch>
        </p:blipFill>
        <p:spPr bwMode="auto">
          <a:xfrm>
            <a:off x="6086476" y="1295401"/>
            <a:ext cx="3362325" cy="2124075"/>
          </a:xfrm>
          <a:prstGeom prst="rect">
            <a:avLst/>
          </a:prstGeom>
          <a:noFill/>
          <a:ln w="9525">
            <a:noFill/>
            <a:miter lim="800000"/>
            <a:headEnd/>
            <a:tailEnd/>
          </a:ln>
        </p:spPr>
      </p:pic>
      <p:pic>
        <p:nvPicPr>
          <p:cNvPr id="31749" name="Picture 5" descr="fig9"/>
          <p:cNvPicPr>
            <a:picLocks noChangeAspect="1" noChangeArrowheads="1"/>
          </p:cNvPicPr>
          <p:nvPr/>
        </p:nvPicPr>
        <p:blipFill>
          <a:blip r:embed="rId6" cstate="print">
            <a:clrChange>
              <a:clrFrom>
                <a:srgbClr val="F8F8F8"/>
              </a:clrFrom>
              <a:clrTo>
                <a:srgbClr val="F8F8F8">
                  <a:alpha val="0"/>
                </a:srgbClr>
              </a:clrTo>
            </a:clrChange>
          </a:blip>
          <a:srcRect/>
          <a:stretch>
            <a:fillRect/>
          </a:stretch>
        </p:blipFill>
        <p:spPr bwMode="auto">
          <a:xfrm>
            <a:off x="5970589" y="4210050"/>
            <a:ext cx="3443287" cy="2351088"/>
          </a:xfrm>
          <a:prstGeom prst="rect">
            <a:avLst/>
          </a:prstGeom>
          <a:noFill/>
          <a:ln w="9525">
            <a:noFill/>
            <a:miter lim="800000"/>
            <a:headEnd/>
            <a:tailEnd/>
          </a:ln>
        </p:spPr>
      </p:pic>
      <p:sp>
        <p:nvSpPr>
          <p:cNvPr id="31750" name="Rectangle 6"/>
          <p:cNvSpPr>
            <a:spLocks noGrp="1" noChangeArrowheads="1"/>
          </p:cNvSpPr>
          <p:nvPr>
            <p:ph type="title"/>
          </p:nvPr>
        </p:nvSpPr>
        <p:spPr/>
        <p:txBody>
          <a:bodyPr/>
          <a:lstStyle/>
          <a:p>
            <a:r>
              <a:rPr lang="en-US" dirty="0"/>
              <a:t>Similarity Ambiguity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t>Affine structure from motion</a:t>
            </a:r>
          </a:p>
          <a:p>
            <a:pPr lvl="1"/>
            <a:r>
              <a:rPr lang="en-US" sz="2400" dirty="0"/>
              <a:t>Factorization</a:t>
            </a:r>
          </a:p>
        </p:txBody>
      </p:sp>
    </p:spTree>
    <p:extLst>
      <p:ext uri="{BB962C8B-B14F-4D97-AF65-F5344CB8AC3E}">
        <p14:creationId xmlns:p14="http://schemas.microsoft.com/office/powerpoint/2010/main" val="401289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3589" name="Picture 5" descr="fig5"/>
          <p:cNvPicPr>
            <a:picLocks noChangeAspect="1" noChangeArrowheads="1"/>
          </p:cNvPicPr>
          <p:nvPr/>
        </p:nvPicPr>
        <p:blipFill>
          <a:blip r:embed="rId3" cstate="print"/>
          <a:srcRect/>
          <a:stretch>
            <a:fillRect/>
          </a:stretch>
        </p:blipFill>
        <p:spPr bwMode="auto">
          <a:xfrm>
            <a:off x="3643314" y="3968750"/>
            <a:ext cx="4814887" cy="2813050"/>
          </a:xfrm>
          <a:prstGeom prst="rect">
            <a:avLst/>
          </a:prstGeom>
          <a:noFill/>
          <a:ln w="9525">
            <a:noFill/>
            <a:miter lim="800000"/>
            <a:headEnd/>
            <a:tailEnd/>
          </a:ln>
        </p:spPr>
      </p:pic>
      <p:sp>
        <p:nvSpPr>
          <p:cNvPr id="32770" name="Rectangle 2"/>
          <p:cNvSpPr>
            <a:spLocks noGrp="1" noChangeArrowheads="1"/>
          </p:cNvSpPr>
          <p:nvPr>
            <p:ph type="title"/>
          </p:nvPr>
        </p:nvSpPr>
        <p:spPr/>
        <p:txBody>
          <a:bodyPr/>
          <a:lstStyle/>
          <a:p>
            <a:r>
              <a:rPr lang="en-US" dirty="0"/>
              <a:t>Affine Structure from Motion</a:t>
            </a:r>
          </a:p>
        </p:txBody>
      </p:sp>
      <p:sp>
        <p:nvSpPr>
          <p:cNvPr id="32771" name="Rectangle 3"/>
          <p:cNvSpPr>
            <a:spLocks noGrp="1" noChangeArrowheads="1"/>
          </p:cNvSpPr>
          <p:nvPr>
            <p:ph type="body" idx="1"/>
          </p:nvPr>
        </p:nvSpPr>
        <p:spPr/>
        <p:txBody>
          <a:bodyPr/>
          <a:lstStyle/>
          <a:p>
            <a:pPr>
              <a:buFontTx/>
              <a:buChar char="•"/>
            </a:pPr>
            <a:r>
              <a:rPr lang="en-US" sz="2800" dirty="0"/>
              <a:t>Let’s start with </a:t>
            </a:r>
            <a:r>
              <a:rPr lang="en-US" sz="2800" i="1" dirty="0"/>
              <a:t>affine </a:t>
            </a:r>
            <a:r>
              <a:rPr lang="en-US" sz="2800" dirty="0"/>
              <a:t>or</a:t>
            </a:r>
            <a:r>
              <a:rPr lang="en-US" sz="2800" i="1" dirty="0"/>
              <a:t> weak perspective </a:t>
            </a:r>
            <a:r>
              <a:rPr lang="en-US" sz="2800" dirty="0"/>
              <a:t>cameras</a:t>
            </a:r>
          </a:p>
        </p:txBody>
      </p:sp>
      <p:pic>
        <p:nvPicPr>
          <p:cNvPr id="963588" name="Picture 4" descr="fig5"/>
          <p:cNvPicPr>
            <a:picLocks noChangeAspect="1" noChangeArrowheads="1"/>
          </p:cNvPicPr>
          <p:nvPr/>
        </p:nvPicPr>
        <p:blipFill>
          <a:blip r:embed="rId4" cstate="print"/>
          <a:srcRect/>
          <a:stretch>
            <a:fillRect/>
          </a:stretch>
        </p:blipFill>
        <p:spPr bwMode="auto">
          <a:xfrm>
            <a:off x="6249988" y="1905001"/>
            <a:ext cx="2589212" cy="1941513"/>
          </a:xfrm>
          <a:prstGeom prst="rect">
            <a:avLst/>
          </a:prstGeom>
          <a:noFill/>
          <a:ln w="9525">
            <a:noFill/>
            <a:miter lim="800000"/>
            <a:headEnd/>
            <a:tailEnd/>
          </a:ln>
        </p:spPr>
      </p:pic>
      <p:pic>
        <p:nvPicPr>
          <p:cNvPr id="963590" name="Picture 6" descr="fig5"/>
          <p:cNvPicPr>
            <a:picLocks noChangeAspect="1" noChangeArrowheads="1"/>
          </p:cNvPicPr>
          <p:nvPr/>
        </p:nvPicPr>
        <p:blipFill>
          <a:blip r:embed="rId5" cstate="print"/>
          <a:srcRect/>
          <a:stretch>
            <a:fillRect/>
          </a:stretch>
        </p:blipFill>
        <p:spPr bwMode="auto">
          <a:xfrm>
            <a:off x="3217864" y="1908176"/>
            <a:ext cx="2586037" cy="1939925"/>
          </a:xfrm>
          <a:prstGeom prst="rect">
            <a:avLst/>
          </a:prstGeom>
          <a:noFill/>
          <a:ln w="9525">
            <a:noFill/>
            <a:miter lim="800000"/>
            <a:headEnd/>
            <a:tailEnd/>
          </a:ln>
        </p:spPr>
      </p:pic>
      <p:sp>
        <p:nvSpPr>
          <p:cNvPr id="963591" name="Text Box 7"/>
          <p:cNvSpPr txBox="1">
            <a:spLocks noChangeArrowheads="1"/>
          </p:cNvSpPr>
          <p:nvPr/>
        </p:nvSpPr>
        <p:spPr bwMode="auto">
          <a:xfrm>
            <a:off x="8610154" y="4430713"/>
            <a:ext cx="880369" cy="523220"/>
          </a:xfrm>
          <a:prstGeom prst="rect">
            <a:avLst/>
          </a:prstGeom>
          <a:noFill/>
          <a:ln w="9525">
            <a:noFill/>
            <a:miter lim="800000"/>
            <a:headEnd/>
            <a:tailEnd/>
          </a:ln>
        </p:spPr>
        <p:txBody>
          <a:bodyPr wrap="none">
            <a:spAutoFit/>
          </a:bodyPr>
          <a:lstStyle/>
          <a:p>
            <a:pPr algn="ctr"/>
            <a:r>
              <a:rPr lang="en-US" sz="1400" dirty="0"/>
              <a:t>center at</a:t>
            </a:r>
            <a:br>
              <a:rPr lang="en-US" sz="1400" dirty="0"/>
            </a:br>
            <a:r>
              <a:rPr lang="en-US" sz="1400" dirty="0"/>
              <a:t>infinity</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020E9C8-34D2-43A3-B055-6CF6BE6E379F}"/>
                  </a:ext>
                </a:extLst>
              </p14:cNvPr>
              <p14:cNvContentPartPr/>
              <p14:nvPr/>
            </p14:nvContentPartPr>
            <p14:xfrm>
              <a:off x="6845400" y="2127240"/>
              <a:ext cx="1321200" cy="914760"/>
            </p14:xfrm>
          </p:contentPart>
        </mc:Choice>
        <mc:Fallback xmlns="">
          <p:pic>
            <p:nvPicPr>
              <p:cNvPr id="2" name="Ink 1">
                <a:extLst>
                  <a:ext uri="{FF2B5EF4-FFF2-40B4-BE49-F238E27FC236}">
                    <a16:creationId xmlns:a16="http://schemas.microsoft.com/office/drawing/2014/main" id="{9020E9C8-34D2-43A3-B055-6CF6BE6E379F}"/>
                  </a:ext>
                </a:extLst>
              </p:cNvPr>
              <p:cNvPicPr/>
              <p:nvPr/>
            </p:nvPicPr>
            <p:blipFill>
              <a:blip r:embed="rId7"/>
              <a:stretch>
                <a:fillRect/>
              </a:stretch>
            </p:blipFill>
            <p:spPr>
              <a:xfrm>
                <a:off x="6836040" y="2117880"/>
                <a:ext cx="1339920" cy="9334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Recall: Orthographic Projection</a:t>
            </a:r>
          </a:p>
        </p:txBody>
      </p:sp>
      <p:sp>
        <p:nvSpPr>
          <p:cNvPr id="33797" name="Freeform 8"/>
          <p:cNvSpPr>
            <a:spLocks/>
          </p:cNvSpPr>
          <p:nvPr/>
        </p:nvSpPr>
        <p:spPr bwMode="auto">
          <a:xfrm>
            <a:off x="3944937" y="2033587"/>
            <a:ext cx="1638300" cy="1177925"/>
          </a:xfrm>
          <a:custGeom>
            <a:avLst/>
            <a:gdLst>
              <a:gd name="T0" fmla="*/ 0 w 1032"/>
              <a:gd name="T1" fmla="*/ 2147483647 h 742"/>
              <a:gd name="T2" fmla="*/ 2147483647 w 1032"/>
              <a:gd name="T3" fmla="*/ 0 h 742"/>
              <a:gd name="T4" fmla="*/ 2147483647 w 1032"/>
              <a:gd name="T5" fmla="*/ 2147483647 h 742"/>
              <a:gd name="T6" fmla="*/ 0 w 1032"/>
              <a:gd name="T7" fmla="*/ 2147483647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p:spPr>
        <p:txBody>
          <a:bodyPr/>
          <a:lstStyle/>
          <a:p>
            <a:endParaRPr lang="en-US"/>
          </a:p>
        </p:txBody>
      </p:sp>
      <p:sp>
        <p:nvSpPr>
          <p:cNvPr id="33798" name="Freeform 9"/>
          <p:cNvSpPr>
            <a:spLocks/>
          </p:cNvSpPr>
          <p:nvPr/>
        </p:nvSpPr>
        <p:spPr bwMode="auto">
          <a:xfrm>
            <a:off x="3921124" y="2481262"/>
            <a:ext cx="71438" cy="93663"/>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7"/>
                </a:moveTo>
                <a:lnTo>
                  <a:pt x="37" y="0"/>
                </a:lnTo>
                <a:lnTo>
                  <a:pt x="45" y="7"/>
                </a:lnTo>
                <a:lnTo>
                  <a:pt x="45" y="22"/>
                </a:lnTo>
                <a:lnTo>
                  <a:pt x="45"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799" name="Freeform 10"/>
          <p:cNvSpPr>
            <a:spLocks/>
          </p:cNvSpPr>
          <p:nvPr/>
        </p:nvSpPr>
        <p:spPr bwMode="auto">
          <a:xfrm>
            <a:off x="5535613" y="1974849"/>
            <a:ext cx="71437" cy="93662"/>
          </a:xfrm>
          <a:custGeom>
            <a:avLst/>
            <a:gdLst>
              <a:gd name="T0" fmla="*/ 2147483647 w 45"/>
              <a:gd name="T1" fmla="*/ 2147483647 h 59"/>
              <a:gd name="T2" fmla="*/ 2147483647 w 45"/>
              <a:gd name="T3" fmla="*/ 0 h 59"/>
              <a:gd name="T4" fmla="*/ 2147483647 w 45"/>
              <a:gd name="T5" fmla="*/ 2147483647 h 59"/>
              <a:gd name="T6" fmla="*/ 2147483647 w 45"/>
              <a:gd name="T7" fmla="*/ 2147483647 h 59"/>
              <a:gd name="T8" fmla="*/ 2147483647 w 45"/>
              <a:gd name="T9" fmla="*/ 2147483647 h 59"/>
              <a:gd name="T10" fmla="*/ 2147483647 w 45"/>
              <a:gd name="T11" fmla="*/ 2147483647 h 59"/>
              <a:gd name="T12" fmla="*/ 2147483647 w 45"/>
              <a:gd name="T13" fmla="*/ 2147483647 h 59"/>
              <a:gd name="T14" fmla="*/ 2147483647 w 45"/>
              <a:gd name="T15" fmla="*/ 2147483647 h 59"/>
              <a:gd name="T16" fmla="*/ 0 w 45"/>
              <a:gd name="T17" fmla="*/ 2147483647 h 59"/>
              <a:gd name="T18" fmla="*/ 0 w 45"/>
              <a:gd name="T19" fmla="*/ 2147483647 h 59"/>
              <a:gd name="T20" fmla="*/ 0 w 45"/>
              <a:gd name="T21" fmla="*/ 2147483647 h 59"/>
              <a:gd name="T22" fmla="*/ 2147483647 w 45"/>
              <a:gd name="T23" fmla="*/ 2147483647 h 59"/>
              <a:gd name="T24" fmla="*/ 2147483647 w 45"/>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3" y="7"/>
                </a:moveTo>
                <a:lnTo>
                  <a:pt x="37" y="0"/>
                </a:lnTo>
                <a:lnTo>
                  <a:pt x="45" y="7"/>
                </a:lnTo>
                <a:lnTo>
                  <a:pt x="45" y="22"/>
                </a:lnTo>
                <a:lnTo>
                  <a:pt x="45" y="37"/>
                </a:lnTo>
                <a:lnTo>
                  <a:pt x="37" y="52"/>
                </a:lnTo>
                <a:lnTo>
                  <a:pt x="23" y="59"/>
                </a:lnTo>
                <a:lnTo>
                  <a:pt x="8" y="59"/>
                </a:lnTo>
                <a:lnTo>
                  <a:pt x="0" y="52"/>
                </a:lnTo>
                <a:lnTo>
                  <a:pt x="0" y="37"/>
                </a:lnTo>
                <a:lnTo>
                  <a:pt x="0" y="22"/>
                </a:lnTo>
                <a:lnTo>
                  <a:pt x="8" y="7"/>
                </a:lnTo>
                <a:lnTo>
                  <a:pt x="23" y="7"/>
                </a:lnTo>
                <a:close/>
              </a:path>
            </a:pathLst>
          </a:custGeom>
          <a:solidFill>
            <a:srgbClr val="000000"/>
          </a:solidFill>
          <a:ln w="11113">
            <a:solidFill>
              <a:srgbClr val="000000"/>
            </a:solidFill>
            <a:round/>
            <a:headEnd/>
            <a:tailEnd/>
          </a:ln>
        </p:spPr>
        <p:txBody>
          <a:bodyPr/>
          <a:lstStyle/>
          <a:p>
            <a:endParaRPr lang="en-US"/>
          </a:p>
        </p:txBody>
      </p:sp>
      <p:sp>
        <p:nvSpPr>
          <p:cNvPr id="33800" name="Freeform 11"/>
          <p:cNvSpPr>
            <a:spLocks/>
          </p:cNvSpPr>
          <p:nvPr/>
        </p:nvSpPr>
        <p:spPr bwMode="auto">
          <a:xfrm>
            <a:off x="4546599" y="3163887"/>
            <a:ext cx="69850" cy="93663"/>
          </a:xfrm>
          <a:custGeom>
            <a:avLst/>
            <a:gdLst>
              <a:gd name="T0" fmla="*/ 2147483647 w 44"/>
              <a:gd name="T1" fmla="*/ 2147483647 h 59"/>
              <a:gd name="T2" fmla="*/ 2147483647 w 44"/>
              <a:gd name="T3" fmla="*/ 0 h 59"/>
              <a:gd name="T4" fmla="*/ 2147483647 w 44"/>
              <a:gd name="T5" fmla="*/ 2147483647 h 59"/>
              <a:gd name="T6" fmla="*/ 2147483647 w 44"/>
              <a:gd name="T7" fmla="*/ 2147483647 h 59"/>
              <a:gd name="T8" fmla="*/ 2147483647 w 44"/>
              <a:gd name="T9" fmla="*/ 2147483647 h 59"/>
              <a:gd name="T10" fmla="*/ 2147483647 w 44"/>
              <a:gd name="T11" fmla="*/ 2147483647 h 59"/>
              <a:gd name="T12" fmla="*/ 2147483647 w 44"/>
              <a:gd name="T13" fmla="*/ 2147483647 h 59"/>
              <a:gd name="T14" fmla="*/ 2147483647 w 44"/>
              <a:gd name="T15" fmla="*/ 2147483647 h 59"/>
              <a:gd name="T16" fmla="*/ 0 w 44"/>
              <a:gd name="T17" fmla="*/ 2147483647 h 59"/>
              <a:gd name="T18" fmla="*/ 0 w 44"/>
              <a:gd name="T19" fmla="*/ 2147483647 h 59"/>
              <a:gd name="T20" fmla="*/ 0 w 44"/>
              <a:gd name="T21" fmla="*/ 2147483647 h 59"/>
              <a:gd name="T22" fmla="*/ 2147483647 w 44"/>
              <a:gd name="T23" fmla="*/ 2147483647 h 59"/>
              <a:gd name="T24" fmla="*/ 2147483647 w 44"/>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801" name="Freeform 12"/>
          <p:cNvSpPr>
            <a:spLocks/>
          </p:cNvSpPr>
          <p:nvPr/>
        </p:nvSpPr>
        <p:spPr bwMode="auto">
          <a:xfrm>
            <a:off x="3463924" y="1295400"/>
            <a:ext cx="2662238" cy="2574925"/>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33802" name="Rectangle 13"/>
          <p:cNvSpPr>
            <a:spLocks noChangeArrowheads="1"/>
          </p:cNvSpPr>
          <p:nvPr/>
        </p:nvSpPr>
        <p:spPr bwMode="auto">
          <a:xfrm>
            <a:off x="5418138" y="1612900"/>
            <a:ext cx="607539" cy="235449"/>
          </a:xfrm>
          <a:prstGeom prst="rect">
            <a:avLst/>
          </a:prstGeom>
          <a:noFill/>
          <a:ln w="9525">
            <a:noFill/>
            <a:miter lim="800000"/>
            <a:headEnd/>
            <a:tailEnd/>
          </a:ln>
        </p:spPr>
        <p:txBody>
          <a:bodyPr wrap="none" lIns="0" tIns="0" rIns="0" bIns="0">
            <a:spAutoFit/>
          </a:bodyPr>
          <a:lstStyle/>
          <a:p>
            <a:pPr>
              <a:lnSpc>
                <a:spcPct val="90000"/>
              </a:lnSpc>
            </a:pPr>
            <a:r>
              <a:rPr lang="en-US" sz="1700">
                <a:solidFill>
                  <a:srgbClr val="000000"/>
                </a:solidFill>
                <a:latin typeface="Helvetica" pitchFamily="34" charset="0"/>
                <a:cs typeface="Arial" charset="0"/>
              </a:rPr>
              <a:t>Image</a:t>
            </a:r>
            <a:endParaRPr lang="en-US" sz="2000" b="1">
              <a:latin typeface="Times New Roman" pitchFamily="18" charset="0"/>
              <a:cs typeface="Arial" charset="0"/>
            </a:endParaRPr>
          </a:p>
        </p:txBody>
      </p:sp>
      <p:sp>
        <p:nvSpPr>
          <p:cNvPr id="33803" name="Rectangle 14"/>
          <p:cNvSpPr>
            <a:spLocks noChangeArrowheads="1"/>
          </p:cNvSpPr>
          <p:nvPr/>
        </p:nvSpPr>
        <p:spPr bwMode="auto">
          <a:xfrm>
            <a:off x="7634287" y="1631949"/>
            <a:ext cx="563562" cy="233362"/>
          </a:xfrm>
          <a:prstGeom prst="rect">
            <a:avLst/>
          </a:prstGeom>
          <a:noFill/>
          <a:ln w="9525">
            <a:noFill/>
            <a:miter lim="800000"/>
            <a:headEnd/>
            <a:tailEnd/>
          </a:ln>
        </p:spPr>
        <p:txBody>
          <a:bodyPr wrap="none" lIns="0" tIns="0" rIns="0" bIns="0">
            <a:spAutoFit/>
          </a:bodyPr>
          <a:lstStyle/>
          <a:p>
            <a:pPr>
              <a:lnSpc>
                <a:spcPct val="90000"/>
              </a:lnSpc>
            </a:pPr>
            <a:r>
              <a:rPr lang="en-US" sz="1700">
                <a:solidFill>
                  <a:srgbClr val="000000"/>
                </a:solidFill>
                <a:latin typeface="Helvetica" pitchFamily="34" charset="0"/>
                <a:cs typeface="Arial" charset="0"/>
              </a:rPr>
              <a:t>World</a:t>
            </a:r>
            <a:endParaRPr lang="en-US" sz="2000" b="1">
              <a:latin typeface="Times New Roman" pitchFamily="18" charset="0"/>
              <a:cs typeface="Arial" charset="0"/>
            </a:endParaRPr>
          </a:p>
        </p:txBody>
      </p:sp>
      <p:grpSp>
        <p:nvGrpSpPr>
          <p:cNvPr id="33804" name="Group 15"/>
          <p:cNvGrpSpPr>
            <a:grpSpLocks/>
          </p:cNvGrpSpPr>
          <p:nvPr/>
        </p:nvGrpSpPr>
        <p:grpSpPr bwMode="auto">
          <a:xfrm>
            <a:off x="6772275" y="1954211"/>
            <a:ext cx="1685925" cy="1284288"/>
            <a:chOff x="3978" y="2483"/>
            <a:chExt cx="1062" cy="809"/>
          </a:xfrm>
        </p:grpSpPr>
        <p:sp>
          <p:nvSpPr>
            <p:cNvPr id="33809" name="Freeform 16"/>
            <p:cNvSpPr>
              <a:spLocks/>
            </p:cNvSpPr>
            <p:nvPr/>
          </p:nvSpPr>
          <p:spPr bwMode="auto">
            <a:xfrm>
              <a:off x="3978" y="2802"/>
              <a:ext cx="44" cy="59"/>
            </a:xfrm>
            <a:custGeom>
              <a:avLst/>
              <a:gdLst>
                <a:gd name="T0" fmla="*/ 22 w 44"/>
                <a:gd name="T1" fmla="*/ 7 h 59"/>
                <a:gd name="T2" fmla="*/ 37 w 44"/>
                <a:gd name="T3" fmla="*/ 0 h 59"/>
                <a:gd name="T4" fmla="*/ 44 w 44"/>
                <a:gd name="T5" fmla="*/ 7 h 59"/>
                <a:gd name="T6" fmla="*/ 44 w 44"/>
                <a:gd name="T7" fmla="*/ 22 h 59"/>
                <a:gd name="T8" fmla="*/ 44 w 44"/>
                <a:gd name="T9" fmla="*/ 37 h 59"/>
                <a:gd name="T10" fmla="*/ 37 w 44"/>
                <a:gd name="T11" fmla="*/ 52 h 59"/>
                <a:gd name="T12" fmla="*/ 22 w 44"/>
                <a:gd name="T13" fmla="*/ 59 h 59"/>
                <a:gd name="T14" fmla="*/ 7 w 44"/>
                <a:gd name="T15" fmla="*/ 59 h 59"/>
                <a:gd name="T16" fmla="*/ 0 w 44"/>
                <a:gd name="T17" fmla="*/ 52 h 59"/>
                <a:gd name="T18" fmla="*/ 0 w 44"/>
                <a:gd name="T19" fmla="*/ 37 h 59"/>
                <a:gd name="T20" fmla="*/ 0 w 44"/>
                <a:gd name="T21" fmla="*/ 22 h 59"/>
                <a:gd name="T22" fmla="*/ 7 w 44"/>
                <a:gd name="T23" fmla="*/ 7 h 59"/>
                <a:gd name="T24" fmla="*/ 22 w 44"/>
                <a:gd name="T25" fmla="*/ 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round/>
              <a:headEnd/>
              <a:tailEnd/>
            </a:ln>
          </p:spPr>
          <p:txBody>
            <a:bodyPr/>
            <a:lstStyle/>
            <a:p>
              <a:endParaRPr lang="en-US"/>
            </a:p>
          </p:txBody>
        </p:sp>
        <p:sp>
          <p:nvSpPr>
            <p:cNvPr id="33810" name="Freeform 17"/>
            <p:cNvSpPr>
              <a:spLocks/>
            </p:cNvSpPr>
            <p:nvPr/>
          </p:nvSpPr>
          <p:spPr bwMode="auto">
            <a:xfrm>
              <a:off x="4995" y="2483"/>
              <a:ext cx="45" cy="59"/>
            </a:xfrm>
            <a:custGeom>
              <a:avLst/>
              <a:gdLst>
                <a:gd name="T0" fmla="*/ 22 w 45"/>
                <a:gd name="T1" fmla="*/ 8 h 59"/>
                <a:gd name="T2" fmla="*/ 37 w 45"/>
                <a:gd name="T3" fmla="*/ 0 h 59"/>
                <a:gd name="T4" fmla="*/ 45 w 45"/>
                <a:gd name="T5" fmla="*/ 8 h 59"/>
                <a:gd name="T6" fmla="*/ 45 w 45"/>
                <a:gd name="T7" fmla="*/ 22 h 59"/>
                <a:gd name="T8" fmla="*/ 45 w 45"/>
                <a:gd name="T9" fmla="*/ 37 h 59"/>
                <a:gd name="T10" fmla="*/ 37 w 45"/>
                <a:gd name="T11" fmla="*/ 52 h 59"/>
                <a:gd name="T12" fmla="*/ 22 w 45"/>
                <a:gd name="T13" fmla="*/ 59 h 59"/>
                <a:gd name="T14" fmla="*/ 7 w 45"/>
                <a:gd name="T15" fmla="*/ 59 h 59"/>
                <a:gd name="T16" fmla="*/ 0 w 45"/>
                <a:gd name="T17" fmla="*/ 52 h 59"/>
                <a:gd name="T18" fmla="*/ 0 w 45"/>
                <a:gd name="T19" fmla="*/ 37 h 59"/>
                <a:gd name="T20" fmla="*/ 0 w 45"/>
                <a:gd name="T21" fmla="*/ 22 h 59"/>
                <a:gd name="T22" fmla="*/ 7 w 45"/>
                <a:gd name="T23" fmla="*/ 8 h 59"/>
                <a:gd name="T24" fmla="*/ 22 w 45"/>
                <a:gd name="T25" fmla="*/ 8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8"/>
                  </a:moveTo>
                  <a:lnTo>
                    <a:pt x="37" y="0"/>
                  </a:lnTo>
                  <a:lnTo>
                    <a:pt x="45" y="8"/>
                  </a:lnTo>
                  <a:lnTo>
                    <a:pt x="45" y="22"/>
                  </a:lnTo>
                  <a:lnTo>
                    <a:pt x="45" y="37"/>
                  </a:lnTo>
                  <a:lnTo>
                    <a:pt x="37" y="52"/>
                  </a:lnTo>
                  <a:lnTo>
                    <a:pt x="22" y="59"/>
                  </a:lnTo>
                  <a:lnTo>
                    <a:pt x="7" y="59"/>
                  </a:lnTo>
                  <a:lnTo>
                    <a:pt x="0" y="52"/>
                  </a:lnTo>
                  <a:lnTo>
                    <a:pt x="0" y="37"/>
                  </a:lnTo>
                  <a:lnTo>
                    <a:pt x="0" y="22"/>
                  </a:lnTo>
                  <a:lnTo>
                    <a:pt x="7" y="8"/>
                  </a:lnTo>
                  <a:lnTo>
                    <a:pt x="22" y="8"/>
                  </a:lnTo>
                  <a:close/>
                </a:path>
              </a:pathLst>
            </a:custGeom>
            <a:solidFill>
              <a:srgbClr val="000000"/>
            </a:solidFill>
            <a:ln w="11113">
              <a:solidFill>
                <a:srgbClr val="000000"/>
              </a:solidFill>
              <a:round/>
              <a:headEnd/>
              <a:tailEnd/>
            </a:ln>
          </p:spPr>
          <p:txBody>
            <a:bodyPr/>
            <a:lstStyle/>
            <a:p>
              <a:endParaRPr lang="en-US"/>
            </a:p>
          </p:txBody>
        </p:sp>
        <p:sp>
          <p:nvSpPr>
            <p:cNvPr id="33811" name="Freeform 18"/>
            <p:cNvSpPr>
              <a:spLocks/>
            </p:cNvSpPr>
            <p:nvPr/>
          </p:nvSpPr>
          <p:spPr bwMode="auto">
            <a:xfrm>
              <a:off x="4371" y="3232"/>
              <a:ext cx="45" cy="60"/>
            </a:xfrm>
            <a:custGeom>
              <a:avLst/>
              <a:gdLst>
                <a:gd name="T0" fmla="*/ 23 w 45"/>
                <a:gd name="T1" fmla="*/ 8 h 60"/>
                <a:gd name="T2" fmla="*/ 37 w 45"/>
                <a:gd name="T3" fmla="*/ 0 h 60"/>
                <a:gd name="T4" fmla="*/ 45 w 45"/>
                <a:gd name="T5" fmla="*/ 8 h 60"/>
                <a:gd name="T6" fmla="*/ 45 w 45"/>
                <a:gd name="T7" fmla="*/ 22 h 60"/>
                <a:gd name="T8" fmla="*/ 45 w 45"/>
                <a:gd name="T9" fmla="*/ 37 h 60"/>
                <a:gd name="T10" fmla="*/ 37 w 45"/>
                <a:gd name="T11" fmla="*/ 52 h 60"/>
                <a:gd name="T12" fmla="*/ 23 w 45"/>
                <a:gd name="T13" fmla="*/ 60 h 60"/>
                <a:gd name="T14" fmla="*/ 8 w 45"/>
                <a:gd name="T15" fmla="*/ 60 h 60"/>
                <a:gd name="T16" fmla="*/ 0 w 45"/>
                <a:gd name="T17" fmla="*/ 52 h 60"/>
                <a:gd name="T18" fmla="*/ 0 w 45"/>
                <a:gd name="T19" fmla="*/ 37 h 60"/>
                <a:gd name="T20" fmla="*/ 0 w 45"/>
                <a:gd name="T21" fmla="*/ 22 h 60"/>
                <a:gd name="T22" fmla="*/ 8 w 45"/>
                <a:gd name="T23" fmla="*/ 8 h 60"/>
                <a:gd name="T24" fmla="*/ 23 w 45"/>
                <a:gd name="T25" fmla="*/ 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60"/>
                <a:gd name="T41" fmla="*/ 45 w 45"/>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60">
                  <a:moveTo>
                    <a:pt x="23" y="8"/>
                  </a:moveTo>
                  <a:lnTo>
                    <a:pt x="37" y="0"/>
                  </a:lnTo>
                  <a:lnTo>
                    <a:pt x="45" y="8"/>
                  </a:lnTo>
                  <a:lnTo>
                    <a:pt x="45" y="22"/>
                  </a:lnTo>
                  <a:lnTo>
                    <a:pt x="45" y="37"/>
                  </a:lnTo>
                  <a:lnTo>
                    <a:pt x="37" y="52"/>
                  </a:lnTo>
                  <a:lnTo>
                    <a:pt x="23" y="60"/>
                  </a:lnTo>
                  <a:lnTo>
                    <a:pt x="8" y="60"/>
                  </a:lnTo>
                  <a:lnTo>
                    <a:pt x="0" y="52"/>
                  </a:lnTo>
                  <a:lnTo>
                    <a:pt x="0" y="37"/>
                  </a:lnTo>
                  <a:lnTo>
                    <a:pt x="0" y="22"/>
                  </a:lnTo>
                  <a:lnTo>
                    <a:pt x="8" y="8"/>
                  </a:lnTo>
                  <a:lnTo>
                    <a:pt x="23" y="8"/>
                  </a:lnTo>
                  <a:close/>
                </a:path>
              </a:pathLst>
            </a:custGeom>
            <a:solidFill>
              <a:srgbClr val="000000"/>
            </a:solidFill>
            <a:ln w="11113">
              <a:solidFill>
                <a:srgbClr val="000000"/>
              </a:solidFill>
              <a:round/>
              <a:headEnd/>
              <a:tailEnd/>
            </a:ln>
          </p:spPr>
          <p:txBody>
            <a:bodyPr/>
            <a:lstStyle/>
            <a:p>
              <a:endParaRPr lang="en-US"/>
            </a:p>
          </p:txBody>
        </p:sp>
        <p:sp>
          <p:nvSpPr>
            <p:cNvPr id="33812" name="Freeform 19"/>
            <p:cNvSpPr>
              <a:spLocks/>
            </p:cNvSpPr>
            <p:nvPr/>
          </p:nvSpPr>
          <p:spPr bwMode="auto">
            <a:xfrm>
              <a:off x="4008" y="2520"/>
              <a:ext cx="1032" cy="742"/>
            </a:xfrm>
            <a:custGeom>
              <a:avLst/>
              <a:gdLst>
                <a:gd name="T0" fmla="*/ 0 w 1032"/>
                <a:gd name="T1" fmla="*/ 319 h 742"/>
                <a:gd name="T2" fmla="*/ 1032 w 1032"/>
                <a:gd name="T3" fmla="*/ 0 h 742"/>
                <a:gd name="T4" fmla="*/ 401 w 1032"/>
                <a:gd name="T5" fmla="*/ 742 h 742"/>
                <a:gd name="T6" fmla="*/ 0 w 1032"/>
                <a:gd name="T7" fmla="*/ 319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round/>
              <a:headEnd/>
              <a:tailEnd/>
            </a:ln>
          </p:spPr>
          <p:txBody>
            <a:bodyPr/>
            <a:lstStyle/>
            <a:p>
              <a:endParaRPr lang="en-US"/>
            </a:p>
          </p:txBody>
        </p:sp>
      </p:grpSp>
      <p:sp>
        <p:nvSpPr>
          <p:cNvPr id="33805" name="Line 20"/>
          <p:cNvSpPr>
            <a:spLocks noChangeShapeType="1"/>
          </p:cNvSpPr>
          <p:nvPr/>
        </p:nvSpPr>
        <p:spPr bwMode="auto">
          <a:xfrm flipV="1">
            <a:off x="4562474" y="3201987"/>
            <a:ext cx="2871788" cy="34925"/>
          </a:xfrm>
          <a:prstGeom prst="line">
            <a:avLst/>
          </a:prstGeom>
          <a:noFill/>
          <a:ln w="12700">
            <a:solidFill>
              <a:schemeClr val="tx1"/>
            </a:solidFill>
            <a:prstDash val="dash"/>
            <a:round/>
            <a:headEnd/>
            <a:tailEnd/>
          </a:ln>
        </p:spPr>
        <p:txBody>
          <a:bodyPr/>
          <a:lstStyle/>
          <a:p>
            <a:endParaRPr lang="en-US"/>
          </a:p>
        </p:txBody>
      </p:sp>
      <p:sp>
        <p:nvSpPr>
          <p:cNvPr id="33806" name="Line 21"/>
          <p:cNvSpPr>
            <a:spLocks noChangeShapeType="1"/>
          </p:cNvSpPr>
          <p:nvPr/>
        </p:nvSpPr>
        <p:spPr bwMode="auto">
          <a:xfrm flipV="1">
            <a:off x="3936999" y="2498725"/>
            <a:ext cx="2871788" cy="34925"/>
          </a:xfrm>
          <a:prstGeom prst="line">
            <a:avLst/>
          </a:prstGeom>
          <a:noFill/>
          <a:ln w="12700">
            <a:solidFill>
              <a:schemeClr val="tx1"/>
            </a:solidFill>
            <a:prstDash val="dash"/>
            <a:round/>
            <a:headEnd/>
            <a:tailEnd/>
          </a:ln>
        </p:spPr>
        <p:txBody>
          <a:bodyPr/>
          <a:lstStyle/>
          <a:p>
            <a:endParaRPr lang="en-US"/>
          </a:p>
        </p:txBody>
      </p:sp>
      <p:sp>
        <p:nvSpPr>
          <p:cNvPr id="33807" name="Line 22"/>
          <p:cNvSpPr>
            <a:spLocks noChangeShapeType="1"/>
          </p:cNvSpPr>
          <p:nvPr/>
        </p:nvSpPr>
        <p:spPr bwMode="auto">
          <a:xfrm flipV="1">
            <a:off x="5567363" y="2006600"/>
            <a:ext cx="2871787" cy="34925"/>
          </a:xfrm>
          <a:prstGeom prst="line">
            <a:avLst/>
          </a:prstGeom>
          <a:noFill/>
          <a:ln w="12700">
            <a:solidFill>
              <a:schemeClr val="tx1"/>
            </a:solidFill>
            <a:prstDash val="dash"/>
            <a:round/>
            <a:headEnd/>
            <a:tailEnd/>
          </a:ln>
        </p:spPr>
        <p:txBody>
          <a:bodyPr/>
          <a:lstStyle/>
          <a:p>
            <a:endParaRPr lang="en-US"/>
          </a:p>
        </p:txBody>
      </p:sp>
      <mc:AlternateContent xmlns:mc="http://schemas.openxmlformats.org/markup-compatibility/2006" xmlns:a14="http://schemas.microsoft.com/office/drawing/2010/main">
        <mc:Choice Requires="a14">
          <p:sp>
            <p:nvSpPr>
              <p:cNvPr id="3" name="TextBox 2"/>
              <p:cNvSpPr txBox="1"/>
              <p:nvPr/>
            </p:nvSpPr>
            <p:spPr>
              <a:xfrm>
                <a:off x="3962400" y="4135843"/>
                <a:ext cx="4422749" cy="523220"/>
              </a:xfrm>
              <a:prstGeom prst="rect">
                <a:avLst/>
              </a:prstGeom>
              <a:noFill/>
            </p:spPr>
            <p:txBody>
              <a:bodyPr wrap="none" rtlCol="0">
                <a:spAutoFit/>
              </a:bodyPr>
              <a:lstStyle/>
              <a:p>
                <a:r>
                  <a:rPr lang="en-US" sz="2800" dirty="0"/>
                  <a:t>Just drop the </a:t>
                </a:r>
                <a14:m>
                  <m:oMath xmlns:m="http://schemas.openxmlformats.org/officeDocument/2006/math">
                    <m:r>
                      <a:rPr lang="en-US" sz="2800" i="1" dirty="0" smtClean="0">
                        <a:latin typeface="Cambria Math" panose="02040503050406030204" pitchFamily="18" charset="0"/>
                      </a:rPr>
                      <m:t>𝑧</m:t>
                    </m:r>
                  </m:oMath>
                </a14:m>
                <a:r>
                  <a:rPr lang="en-US" sz="2800" dirty="0"/>
                  <a:t> coordinate!</a:t>
                </a:r>
              </a:p>
            </p:txBody>
          </p:sp>
        </mc:Choice>
        <mc:Fallback xmlns="">
          <p:sp>
            <p:nvSpPr>
              <p:cNvPr id="3" name="TextBox 2"/>
              <p:cNvSpPr txBox="1">
                <a:spLocks noRot="1" noChangeAspect="1" noMove="1" noResize="1" noEditPoints="1" noAdjustHandles="1" noChangeArrowheads="1" noChangeShapeType="1" noTextEdit="1"/>
              </p:cNvSpPr>
              <p:nvPr/>
            </p:nvSpPr>
            <p:spPr>
              <a:xfrm>
                <a:off x="3962400" y="4135843"/>
                <a:ext cx="4422749" cy="523220"/>
              </a:xfrm>
              <a:prstGeom prst="rect">
                <a:avLst/>
              </a:prstGeom>
              <a:blipFill>
                <a:blip r:embed="rId3"/>
                <a:stretch>
                  <a:fillRect l="-3161" t="-11905" r="-17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ACD629-68FD-3B4B-A078-E33004A7E917}"/>
                  </a:ext>
                </a:extLst>
              </p:cNvPr>
              <p:cNvSpPr txBox="1"/>
              <p:nvPr/>
            </p:nvSpPr>
            <p:spPr>
              <a:xfrm>
                <a:off x="4077466" y="4838552"/>
                <a:ext cx="4099840" cy="14860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solidFill>
                                <a:srgbClr val="7030A0"/>
                              </a:solidFill>
                              <a:latin typeface="Cambria Math" panose="02040503050406030204" pitchFamily="18" charset="0"/>
                            </a:rPr>
                          </m:ctrlPr>
                        </m:dPr>
                        <m:e>
                          <m:eqArr>
                            <m:eqArrPr>
                              <m:ctrlPr>
                                <a:rPr lang="en-US" sz="2800" b="0" i="1" smtClean="0">
                                  <a:solidFill>
                                    <a:srgbClr val="7030A0"/>
                                  </a:solidFill>
                                  <a:latin typeface="Cambria Math" panose="02040503050406030204" pitchFamily="18" charset="0"/>
                                </a:rPr>
                              </m:ctrlPr>
                            </m:eqArrPr>
                            <m:e>
                              <m:r>
                                <a:rPr lang="en-US" sz="2800" b="0" i="1" smtClean="0">
                                  <a:solidFill>
                                    <a:srgbClr val="7030A0"/>
                                  </a:solidFill>
                                  <a:latin typeface="Cambria Math" panose="02040503050406030204" pitchFamily="18" charset="0"/>
                                </a:rPr>
                                <m:t>𝑥</m:t>
                              </m:r>
                            </m:e>
                            <m:e>
                              <m:r>
                                <a:rPr lang="en-US" sz="2800" b="0" i="1" smtClean="0">
                                  <a:solidFill>
                                    <a:srgbClr val="7030A0"/>
                                  </a:solidFill>
                                  <a:latin typeface="Cambria Math" panose="02040503050406030204" pitchFamily="18" charset="0"/>
                                </a:rPr>
                                <m:t>𝑦</m:t>
                              </m:r>
                            </m:e>
                            <m:e>
                              <m:r>
                                <a:rPr lang="en-US" sz="2800" b="0" i="1" smtClean="0">
                                  <a:solidFill>
                                    <a:srgbClr val="7030A0"/>
                                  </a:solidFill>
                                  <a:latin typeface="Cambria Math" panose="02040503050406030204" pitchFamily="18" charset="0"/>
                                </a:rPr>
                                <m:t>1</m:t>
                              </m:r>
                            </m:e>
                          </m:eqArr>
                        </m:e>
                      </m:d>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m>
                            <m:mPr>
                              <m:mcs>
                                <m:mc>
                                  <m:mcPr>
                                    <m:count m:val="4"/>
                                    <m:mcJc m:val="center"/>
                                  </m:mcPr>
                                </m:mc>
                              </m:mcs>
                              <m:ctrlPr>
                                <a:rPr lang="en-US" sz="2800" b="0" i="1" smtClean="0">
                                  <a:solidFill>
                                    <a:srgbClr val="7030A0"/>
                                  </a:solidFill>
                                  <a:latin typeface="Cambria Math" panose="02040503050406030204" pitchFamily="18" charset="0"/>
                                </a:rPr>
                              </m:ctrlPr>
                            </m:mPr>
                            <m:mr>
                              <m:e>
                                <m:r>
                                  <m:rPr>
                                    <m:brk m:alnAt="7"/>
                                  </m:rPr>
                                  <a:rPr lang="en-US" sz="2800" b="0" i="1" smtClean="0">
                                    <a:solidFill>
                                      <a:srgbClr val="7030A0"/>
                                    </a:solidFill>
                                    <a:latin typeface="Cambria Math" panose="02040503050406030204" pitchFamily="18" charset="0"/>
                                  </a:rPr>
                                  <m:t>1</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mr>
                            <m:mr>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1</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mr>
                            <m:mr>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0</m:t>
                                </m:r>
                              </m:e>
                              <m:e>
                                <m:r>
                                  <a:rPr lang="en-US" sz="2800" b="0" i="1" smtClean="0">
                                    <a:solidFill>
                                      <a:srgbClr val="7030A0"/>
                                    </a:solidFill>
                                    <a:latin typeface="Cambria Math" panose="02040503050406030204" pitchFamily="18" charset="0"/>
                                  </a:rPr>
                                  <m:t>1</m:t>
                                </m:r>
                              </m:e>
                            </m:mr>
                          </m:m>
                        </m:e>
                      </m:d>
                      <m:d>
                        <m:dPr>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r>
                                <a:rPr lang="en-US" sz="2800" i="1">
                                  <a:solidFill>
                                    <a:srgbClr val="7030A0"/>
                                  </a:solidFill>
                                  <a:latin typeface="Cambria Math" panose="02040503050406030204" pitchFamily="18" charset="0"/>
                                </a:rPr>
                                <m:t>𝑥</m:t>
                              </m:r>
                            </m:e>
                            <m:e>
                              <m:r>
                                <a:rPr lang="en-US" sz="2800" i="1">
                                  <a:solidFill>
                                    <a:srgbClr val="7030A0"/>
                                  </a:solidFill>
                                  <a:latin typeface="Cambria Math" panose="02040503050406030204" pitchFamily="18" charset="0"/>
                                </a:rPr>
                                <m:t>𝑦</m:t>
                              </m:r>
                            </m:e>
                            <m:e>
                              <m:r>
                                <a:rPr lang="en-US" sz="2800" b="0" i="1" smtClean="0">
                                  <a:solidFill>
                                    <a:srgbClr val="7030A0"/>
                                  </a:solidFill>
                                  <a:latin typeface="Cambria Math" panose="02040503050406030204" pitchFamily="18" charset="0"/>
                                </a:rPr>
                                <m:t>𝑧</m:t>
                              </m:r>
                            </m:e>
                            <m:e>
                              <m:r>
                                <a:rPr lang="en-US" sz="2800" b="0" i="1" smtClean="0">
                                  <a:solidFill>
                                    <a:srgbClr val="7030A0"/>
                                  </a:solidFill>
                                  <a:latin typeface="Cambria Math" panose="02040503050406030204" pitchFamily="18" charset="0"/>
                                </a:rPr>
                                <m:t>1</m:t>
                              </m:r>
                            </m:e>
                          </m:eqArr>
                        </m:e>
                      </m:d>
                    </m:oMath>
                  </m:oMathPara>
                </a14:m>
                <a:endParaRPr lang="en-US" sz="2800" dirty="0">
                  <a:solidFill>
                    <a:srgbClr val="7030A0"/>
                  </a:solidFill>
                </a:endParaRPr>
              </a:p>
            </p:txBody>
          </p:sp>
        </mc:Choice>
        <mc:Fallback xmlns="">
          <p:sp>
            <p:nvSpPr>
              <p:cNvPr id="2" name="TextBox 1">
                <a:extLst>
                  <a:ext uri="{FF2B5EF4-FFF2-40B4-BE49-F238E27FC236}">
                    <a16:creationId xmlns:a16="http://schemas.microsoft.com/office/drawing/2014/main" id="{8FACD629-68FD-3B4B-A078-E33004A7E917}"/>
                  </a:ext>
                </a:extLst>
              </p:cNvPr>
              <p:cNvSpPr txBox="1">
                <a:spLocks noRot="1" noChangeAspect="1" noMove="1" noResize="1" noEditPoints="1" noAdjustHandles="1" noChangeArrowheads="1" noChangeShapeType="1" noTextEdit="1"/>
              </p:cNvSpPr>
              <p:nvPr/>
            </p:nvSpPr>
            <p:spPr>
              <a:xfrm>
                <a:off x="4077466" y="4838552"/>
                <a:ext cx="4099840" cy="1486048"/>
              </a:xfrm>
              <a:prstGeom prst="rect">
                <a:avLst/>
              </a:prstGeom>
              <a:blipFill>
                <a:blip r:embed="rId4"/>
                <a:stretch>
                  <a:fillRect b="-678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t>Problem definition and ambiguities</a:t>
            </a:r>
          </a:p>
          <a:p>
            <a:pPr>
              <a:buFontTx/>
              <a:buChar char="•"/>
            </a:pPr>
            <a:r>
              <a:rPr lang="en-US" sz="2800" dirty="0"/>
              <a:t>Affine structure from motion</a:t>
            </a:r>
          </a:p>
          <a:p>
            <a:pPr lvl="1"/>
            <a:r>
              <a:rPr lang="en-US" sz="2400" dirty="0"/>
              <a:t>Factorization</a:t>
            </a:r>
          </a:p>
          <a:p>
            <a:pPr>
              <a:buFontTx/>
              <a:buChar char="•"/>
            </a:pPr>
            <a:r>
              <a:rPr lang="en-US" sz="2800" dirty="0"/>
              <a:t>Projective structure from motion</a:t>
            </a:r>
          </a:p>
          <a:p>
            <a:pPr lvl="1"/>
            <a:r>
              <a:rPr lang="en-US" sz="2400" dirty="0"/>
              <a:t>Bundle adjustment</a:t>
            </a:r>
          </a:p>
          <a:p>
            <a:pPr marL="457200" indent="-457200">
              <a:buFont typeface="Arial" panose="020B0604020202020204" pitchFamily="34" charset="0"/>
              <a:buChar char="•"/>
            </a:pPr>
            <a:r>
              <a:rPr lang="en-US" sz="2800" dirty="0"/>
              <a:t>Modern structure from motion pipeline</a:t>
            </a:r>
          </a:p>
        </p:txBody>
      </p:sp>
    </p:spTree>
    <p:extLst>
      <p:ext uri="{BB962C8B-B14F-4D97-AF65-F5344CB8AC3E}">
        <p14:creationId xmlns:p14="http://schemas.microsoft.com/office/powerpoint/2010/main" val="2145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26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26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26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26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r>
              <a:rPr lang="en-US" dirty="0"/>
              <a:t>General Affine Projection</a:t>
            </a:r>
          </a:p>
        </p:txBody>
      </p:sp>
      <mc:AlternateContent xmlns:mc="http://schemas.openxmlformats.org/markup-compatibility/2006" xmlns:a14="http://schemas.microsoft.com/office/drawing/2010/main">
        <mc:Choice Requires="a14">
          <p:sp>
            <p:nvSpPr>
              <p:cNvPr id="1030185" name="Rectangle 41"/>
              <p:cNvSpPr>
                <a:spLocks noGrp="1" noChangeArrowheads="1"/>
              </p:cNvSpPr>
              <p:nvPr>
                <p:ph type="body" idx="1"/>
              </p:nvPr>
            </p:nvSpPr>
            <p:spPr>
              <a:xfrm>
                <a:off x="533400" y="914400"/>
                <a:ext cx="11049000" cy="5257800"/>
              </a:xfrm>
            </p:spPr>
            <p:txBody>
              <a:bodyPr/>
              <a:lstStyle/>
              <a:p>
                <a:pPr>
                  <a:buFontTx/>
                  <a:buChar char="•"/>
                </a:pPr>
                <a:r>
                  <a:rPr lang="en-US" sz="2800" dirty="0"/>
                  <a:t>A general affine projection is a 3D-to-2D linear mapping plus translation:</a:t>
                </a:r>
                <a:br>
                  <a:rPr lang="en-US" sz="2800" dirty="0"/>
                </a:br>
                <a:br>
                  <a:rPr lang="en-US" dirty="0"/>
                </a:br>
                <a14:m>
                  <m:oMath xmlns:m="http://schemas.openxmlformats.org/officeDocument/2006/math">
                    <m:r>
                      <a:rPr lang="en-US" b="1" i="1" smtClean="0">
                        <a:solidFill>
                          <a:srgbClr val="7030A0"/>
                        </a:solidFill>
                        <a:latin typeface="Cambria Math" panose="02040503050406030204" pitchFamily="18" charset="0"/>
                      </a:rPr>
                      <m:t>𝑷</m:t>
                    </m:r>
                    <m:r>
                      <a:rPr lang="en-US" b="0" i="1" smtClean="0">
                        <a:solidFill>
                          <a:srgbClr val="7030A0"/>
                        </a:solidFill>
                        <a:latin typeface="Cambria Math" panose="02040503050406030204" pitchFamily="18" charset="0"/>
                        <a:ea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4"/>
                                  <m:mcJc m:val="center"/>
                                </m:mcPr>
                              </m:mc>
                            </m:mcs>
                            <m:ctrlPr>
                              <a:rPr lang="en-US" i="1">
                                <a:solidFill>
                                  <a:srgbClr val="7030A0"/>
                                </a:solidFill>
                                <a:latin typeface="Cambria Math" panose="02040503050406030204" pitchFamily="18" charset="0"/>
                              </a:rPr>
                            </m:ctrlPr>
                          </m:mPr>
                          <m:mr>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11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3</m:t>
                                  </m:r>
                                </m:sub>
                              </m:sSub>
                            </m:e>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𝑡</m:t>
                                  </m:r>
                                </m:e>
                                <m:sub>
                                  <m:r>
                                    <a:rPr lang="en-US" b="0" i="1" smtClean="0">
                                      <a:solidFill>
                                        <a:srgbClr val="7030A0"/>
                                      </a:solidFill>
                                      <a:latin typeface="Cambria Math" panose="02040503050406030204" pitchFamily="18" charset="0"/>
                                    </a:rPr>
                                    <m:t>1</m:t>
                                  </m:r>
                                </m:sub>
                              </m:sSub>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2</m:t>
                                  </m:r>
                                  <m:r>
                                    <a:rPr lang="en-US" i="1">
                                      <a:solidFill>
                                        <a:srgbClr val="7030A0"/>
                                      </a:solidFill>
                                      <a:latin typeface="Cambria Math" panose="02040503050406030204" pitchFamily="18" charset="0"/>
                                    </a:rPr>
                                    <m:t>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22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23</m:t>
                                  </m:r>
                                </m:sub>
                              </m:sSub>
                            </m:e>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𝑡</m:t>
                                  </m:r>
                                </m:e>
                                <m:sub>
                                  <m:r>
                                    <a:rPr lang="en-US" b="0" i="1" smtClean="0">
                                      <a:solidFill>
                                        <a:srgbClr val="7030A0"/>
                                      </a:solidFill>
                                      <a:latin typeface="Cambria Math" panose="02040503050406030204" pitchFamily="18" charset="0"/>
                                    </a:rPr>
                                    <m:t>2</m:t>
                                  </m:r>
                                </m:sub>
                              </m:sSub>
                            </m:e>
                          </m:mr>
                          <m:mr>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0</m:t>
                              </m:r>
                            </m:e>
                            <m:e>
                              <m:r>
                                <a:rPr lang="en-US" i="1">
                                  <a:solidFill>
                                    <a:srgbClr val="7030A0"/>
                                  </a:solidFill>
                                  <a:latin typeface="Cambria Math" panose="02040503050406030204" pitchFamily="18" charset="0"/>
                                </a:rPr>
                                <m:t>1</m:t>
                              </m:r>
                            </m:e>
                          </m:mr>
                        </m:m>
                      </m:e>
                    </m:d>
                    <m:r>
                      <a:rPr lang="en-US" b="0" i="1" smtClean="0">
                        <a:solidFill>
                          <a:srgbClr val="7030A0"/>
                        </a:solidFill>
                        <a:latin typeface="Cambria Math" panose="02040503050406030204" pitchFamily="18" charset="0"/>
                      </a:rPr>
                      <m:t>=</m:t>
                    </m:r>
                    <m:d>
                      <m:dPr>
                        <m:begChr m:val="["/>
                        <m:endChr m:val="]"/>
                        <m:ctrlPr>
                          <a:rPr lang="en-US" i="1" smtClean="0">
                            <a:solidFill>
                              <a:srgbClr val="7030A0"/>
                            </a:solidFill>
                            <a:latin typeface="Cambria Math" panose="02040503050406030204" pitchFamily="18" charset="0"/>
                          </a:rPr>
                        </m:ctrlPr>
                      </m:dPr>
                      <m:e>
                        <m:m>
                          <m:mPr>
                            <m:mcs>
                              <m:mc>
                                <m:mcPr>
                                  <m:count m:val="2"/>
                                  <m:mcJc m:val="center"/>
                                </m:mcPr>
                              </m:mc>
                            </m:mcs>
                            <m:ctrlPr>
                              <a:rPr lang="en-US" i="1">
                                <a:solidFill>
                                  <a:srgbClr val="7030A0"/>
                                </a:solidFill>
                                <a:latin typeface="Cambria Math" panose="02040503050406030204" pitchFamily="18" charset="0"/>
                              </a:rPr>
                            </m:ctrlPr>
                          </m:mPr>
                          <m:mr>
                            <m:e>
                              <m:r>
                                <m:rPr>
                                  <m:brk m:alnAt="7"/>
                                </m:rPr>
                                <a:rPr lang="en-US" b="1" i="1">
                                  <a:solidFill>
                                    <a:srgbClr val="7030A0"/>
                                  </a:solidFill>
                                  <a:latin typeface="Cambria Math" panose="02040503050406030204" pitchFamily="18" charset="0"/>
                                </a:rPr>
                                <m:t>𝑨</m:t>
                              </m:r>
                            </m:e>
                            <m:e>
                              <m:r>
                                <a:rPr lang="en-US" b="1" i="1" smtClean="0">
                                  <a:solidFill>
                                    <a:srgbClr val="7030A0"/>
                                  </a:solidFill>
                                  <a:latin typeface="Cambria Math" panose="02040503050406030204" pitchFamily="18" charset="0"/>
                                </a:rPr>
                                <m:t>𝒕</m:t>
                              </m:r>
                            </m:e>
                          </m:mr>
                          <m:mr>
                            <m:e>
                              <m:sSup>
                                <m:sSupPr>
                                  <m:ctrlPr>
                                    <a:rPr lang="en-US" i="1">
                                      <a:solidFill>
                                        <a:srgbClr val="7030A0"/>
                                      </a:solidFill>
                                      <a:latin typeface="Cambria Math" panose="02040503050406030204" pitchFamily="18" charset="0"/>
                                    </a:rPr>
                                  </m:ctrlPr>
                                </m:sSupPr>
                                <m:e>
                                  <m:r>
                                    <a:rPr lang="en-US" b="1" i="1">
                                      <a:solidFill>
                                        <a:srgbClr val="7030A0"/>
                                      </a:solidFill>
                                      <a:latin typeface="Cambria Math" panose="02040503050406030204" pitchFamily="18" charset="0"/>
                                    </a:rPr>
                                    <m:t>𝟎</m:t>
                                  </m:r>
                                </m:e>
                                <m:sup>
                                  <m:r>
                                    <a:rPr lang="en-US" i="1">
                                      <a:solidFill>
                                        <a:srgbClr val="7030A0"/>
                                      </a:solidFill>
                                      <a:latin typeface="Cambria Math" panose="02040503050406030204" pitchFamily="18" charset="0"/>
                                    </a:rPr>
                                    <m:t>𝑇</m:t>
                                  </m:r>
                                </m:sup>
                              </m:sSup>
                            </m:e>
                            <m:e>
                              <m:r>
                                <a:rPr lang="en-US" i="1">
                                  <a:solidFill>
                                    <a:srgbClr val="7030A0"/>
                                  </a:solidFill>
                                  <a:latin typeface="Cambria Math" panose="02040503050406030204" pitchFamily="18" charset="0"/>
                                </a:rPr>
                                <m:t>1</m:t>
                              </m:r>
                            </m:e>
                          </m:mr>
                        </m:m>
                      </m:e>
                    </m:d>
                  </m:oMath>
                </a14:m>
                <a:endParaRPr lang="en-US" dirty="0"/>
              </a:p>
              <a:p>
                <a:pPr>
                  <a:buFontTx/>
                  <a:buChar char="•"/>
                </a:pPr>
                <a:endParaRPr lang="en-US" dirty="0"/>
              </a:p>
              <a:p>
                <a:pPr>
                  <a:buFontTx/>
                  <a:buChar char="•"/>
                </a:pPr>
                <a:r>
                  <a:rPr lang="en-US" dirty="0"/>
                  <a:t>In non-homogeneous coordinates:</a:t>
                </a:r>
              </a:p>
              <a:p>
                <a:pPr marL="0" indent="0"/>
                <a:endParaRPr lang="en-US" dirty="0"/>
              </a:p>
              <a:p>
                <a:pPr marL="0" indent="0"/>
                <a14:m>
                  <m:oMathPara xmlns:m="http://schemas.openxmlformats.org/officeDocument/2006/math">
                    <m:oMathParaPr>
                      <m:jc m:val="left"/>
                    </m:oMathParaPr>
                    <m:oMath xmlns:m="http://schemas.openxmlformats.org/officeDocument/2006/math">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r>
                                <a:rPr lang="en-US" i="1">
                                  <a:solidFill>
                                    <a:srgbClr val="7030A0"/>
                                  </a:solidFill>
                                  <a:latin typeface="Cambria Math" panose="02040503050406030204" pitchFamily="18" charset="0"/>
                                </a:rPr>
                                <m:t>𝑥</m:t>
                              </m:r>
                            </m:e>
                            <m:e>
                              <m:r>
                                <a:rPr lang="en-US" i="1">
                                  <a:solidFill>
                                    <a:srgbClr val="7030A0"/>
                                  </a:solidFill>
                                  <a:latin typeface="Cambria Math" panose="02040503050406030204" pitchFamily="18" charset="0"/>
                                </a:rPr>
                                <m:t>𝑦</m:t>
                              </m:r>
                            </m:e>
                          </m:eqArr>
                        </m:e>
                      </m:d>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3"/>
                                    <m:mcJc m:val="center"/>
                                  </m:mcPr>
                                </m:mc>
                              </m:mcs>
                              <m:ctrlPr>
                                <a:rPr lang="en-US" i="1">
                                  <a:solidFill>
                                    <a:srgbClr val="7030A0"/>
                                  </a:solidFill>
                                  <a:latin typeface="Cambria Math" panose="02040503050406030204" pitchFamily="18" charset="0"/>
                                </a:rPr>
                              </m:ctrlPr>
                            </m:mP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13</m:t>
                                    </m:r>
                                  </m:sub>
                                </m:sSub>
                              </m:e>
                            </m:mr>
                            <m:m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𝑎</m:t>
                                    </m:r>
                                  </m:e>
                                  <m:sub>
                                    <m:r>
                                      <a:rPr lang="en-US" i="1">
                                        <a:solidFill>
                                          <a:srgbClr val="7030A0"/>
                                        </a:solidFill>
                                        <a:latin typeface="Cambria Math" panose="02040503050406030204" pitchFamily="18" charset="0"/>
                                      </a:rPr>
                                      <m:t>23</m:t>
                                    </m:r>
                                  </m:sub>
                                </m:sSub>
                              </m:e>
                            </m:mr>
                          </m:m>
                        </m:e>
                      </m:d>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r>
                                <a:rPr lang="en-US" b="0" i="1" smtClean="0">
                                  <a:solidFill>
                                    <a:srgbClr val="7030A0"/>
                                  </a:solidFill>
                                  <a:latin typeface="Cambria Math" panose="02040503050406030204" pitchFamily="18" charset="0"/>
                                </a:rPr>
                                <m:t>𝑋</m:t>
                              </m:r>
                            </m:e>
                            <m:e>
                              <m:r>
                                <a:rPr lang="en-US" b="0" i="1" smtClean="0">
                                  <a:solidFill>
                                    <a:srgbClr val="7030A0"/>
                                  </a:solidFill>
                                  <a:latin typeface="Cambria Math" panose="02040503050406030204" pitchFamily="18" charset="0"/>
                                </a:rPr>
                                <m:t>𝑌</m:t>
                              </m:r>
                            </m:e>
                            <m:e>
                              <m:r>
                                <a:rPr lang="en-US" b="0" i="1" smtClean="0">
                                  <a:solidFill>
                                    <a:srgbClr val="7030A0"/>
                                  </a:solidFill>
                                  <a:latin typeface="Cambria Math" panose="02040503050406030204" pitchFamily="18" charset="0"/>
                                </a:rPr>
                                <m:t>𝑍</m:t>
                              </m:r>
                            </m:e>
                          </m:eqArr>
                        </m:e>
                      </m:d>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eqArr>
                            <m:eqArrPr>
                              <m:ctrlPr>
                                <a:rPr lang="en-US" i="1">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1</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𝑡</m:t>
                                  </m:r>
                                </m:e>
                                <m:sub>
                                  <m:r>
                                    <a:rPr lang="en-US" i="1">
                                      <a:solidFill>
                                        <a:srgbClr val="7030A0"/>
                                      </a:solidFill>
                                      <a:latin typeface="Cambria Math" panose="02040503050406030204" pitchFamily="18" charset="0"/>
                                    </a:rPr>
                                    <m:t>2</m:t>
                                  </m:r>
                                </m:sub>
                              </m:sSub>
                            </m:e>
                          </m:eqArr>
                        </m:e>
                      </m:d>
                      <m:r>
                        <a:rPr lang="en-US" b="0" i="1" smtClean="0">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𝑿</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𝒕</m:t>
                      </m:r>
                    </m:oMath>
                  </m:oMathPara>
                </a14:m>
                <a:endParaRPr lang="en-US" b="1" dirty="0">
                  <a:solidFill>
                    <a:srgbClr val="7030A0"/>
                  </a:solidFill>
                </a:endParaRPr>
              </a:p>
              <a:p>
                <a:pPr>
                  <a:buFontTx/>
                  <a:buChar char="•"/>
                </a:pPr>
                <a:endParaRPr lang="en-US" dirty="0"/>
              </a:p>
            </p:txBody>
          </p:sp>
        </mc:Choice>
        <mc:Fallback xmlns="">
          <p:sp>
            <p:nvSpPr>
              <p:cNvPr id="1030185" name="Rectangle 41"/>
              <p:cNvSpPr>
                <a:spLocks noGrp="1" noRot="1" noChangeAspect="1" noMove="1" noResize="1" noEditPoints="1" noAdjustHandles="1" noChangeArrowheads="1" noChangeShapeType="1" noTextEdit="1"/>
              </p:cNvSpPr>
              <p:nvPr>
                <p:ph type="body" idx="1"/>
              </p:nvPr>
            </p:nvSpPr>
            <p:spPr>
              <a:xfrm>
                <a:off x="533400" y="914400"/>
                <a:ext cx="11049000" cy="5257800"/>
              </a:xfrm>
              <a:blipFill>
                <a:blip r:embed="rId3"/>
                <a:stretch>
                  <a:fillRect l="-918" t="-1449"/>
                </a:stretch>
              </a:blipFill>
            </p:spPr>
            <p:txBody>
              <a:bodyPr/>
              <a:lstStyle/>
              <a:p>
                <a:r>
                  <a:rPr lang="en-US">
                    <a:noFill/>
                  </a:rPr>
                  <a:t> </a:t>
                </a:r>
              </a:p>
            </p:txBody>
          </p:sp>
        </mc:Fallback>
      </mc:AlternateContent>
      <p:grpSp>
        <p:nvGrpSpPr>
          <p:cNvPr id="2" name="Group 44"/>
          <p:cNvGrpSpPr>
            <a:grpSpLocks/>
          </p:cNvGrpSpPr>
          <p:nvPr/>
        </p:nvGrpSpPr>
        <p:grpSpPr bwMode="auto">
          <a:xfrm>
            <a:off x="7377906" y="2133600"/>
            <a:ext cx="3833812" cy="1831975"/>
            <a:chOff x="221" y="3068"/>
            <a:chExt cx="2415" cy="1154"/>
          </a:xfrm>
        </p:grpSpPr>
        <p:sp>
          <p:nvSpPr>
            <p:cNvPr id="8201" name="Freeform 8"/>
            <p:cNvSpPr>
              <a:spLocks/>
            </p:cNvSpPr>
            <p:nvPr/>
          </p:nvSpPr>
          <p:spPr bwMode="auto">
            <a:xfrm>
              <a:off x="546" y="3068"/>
              <a:ext cx="940" cy="965"/>
            </a:xfrm>
            <a:custGeom>
              <a:avLst/>
              <a:gdLst>
                <a:gd name="T0" fmla="*/ 0 w 1842"/>
                <a:gd name="T1" fmla="*/ 26 h 1847"/>
                <a:gd name="T2" fmla="*/ 64 w 1842"/>
                <a:gd name="T3" fmla="*/ 0 h 1847"/>
                <a:gd name="T4" fmla="*/ 64 w 1842"/>
                <a:gd name="T5" fmla="*/ 46 h 1847"/>
                <a:gd name="T6" fmla="*/ 0 w 1842"/>
                <a:gd name="T7" fmla="*/ 72 h 1847"/>
                <a:gd name="T8" fmla="*/ 0 w 1842"/>
                <a:gd name="T9" fmla="*/ 26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8202" name="Line 17"/>
            <p:cNvSpPr>
              <a:spLocks noChangeShapeType="1"/>
            </p:cNvSpPr>
            <p:nvPr/>
          </p:nvSpPr>
          <p:spPr bwMode="auto">
            <a:xfrm>
              <a:off x="853" y="3625"/>
              <a:ext cx="1452" cy="428"/>
            </a:xfrm>
            <a:prstGeom prst="line">
              <a:avLst/>
            </a:prstGeom>
            <a:noFill/>
            <a:ln w="12700">
              <a:solidFill>
                <a:schemeClr val="tx1"/>
              </a:solidFill>
              <a:prstDash val="dash"/>
              <a:round/>
              <a:headEnd/>
              <a:tailEnd/>
            </a:ln>
          </p:spPr>
          <p:txBody>
            <a:bodyPr/>
            <a:lstStyle/>
            <a:p>
              <a:endParaRPr lang="en-US"/>
            </a:p>
          </p:txBody>
        </p:sp>
        <p:sp>
          <p:nvSpPr>
            <p:cNvPr id="8203" name="Freeform 20"/>
            <p:cNvSpPr>
              <a:spLocks/>
            </p:cNvSpPr>
            <p:nvPr/>
          </p:nvSpPr>
          <p:spPr bwMode="auto">
            <a:xfrm>
              <a:off x="545" y="3616"/>
              <a:ext cx="1" cy="417"/>
            </a:xfrm>
            <a:custGeom>
              <a:avLst/>
              <a:gdLst>
                <a:gd name="T0" fmla="*/ 0 w 1"/>
                <a:gd name="T1" fmla="*/ 52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p:spPr>
          <p:txBody>
            <a:bodyPr/>
            <a:lstStyle/>
            <a:p>
              <a:endParaRPr lang="en-US"/>
            </a:p>
          </p:txBody>
        </p:sp>
        <p:sp>
          <p:nvSpPr>
            <p:cNvPr id="8204" name="Freeform 22"/>
            <p:cNvSpPr>
              <a:spLocks/>
            </p:cNvSpPr>
            <p:nvPr/>
          </p:nvSpPr>
          <p:spPr bwMode="auto">
            <a:xfrm>
              <a:off x="546" y="3874"/>
              <a:ext cx="430" cy="157"/>
            </a:xfrm>
            <a:custGeom>
              <a:avLst/>
              <a:gdLst>
                <a:gd name="T0" fmla="*/ 0 w 768"/>
                <a:gd name="T1" fmla="*/ 20 h 264"/>
                <a:gd name="T2" fmla="*/ 43 w 768"/>
                <a:gd name="T3" fmla="*/ 0 h 264"/>
                <a:gd name="T4" fmla="*/ 0 60000 65536"/>
                <a:gd name="T5" fmla="*/ 0 60000 65536"/>
                <a:gd name="T6" fmla="*/ 0 w 768"/>
                <a:gd name="T7" fmla="*/ 0 h 264"/>
                <a:gd name="T8" fmla="*/ 768 w 768"/>
                <a:gd name="T9" fmla="*/ 264 h 264"/>
              </a:gdLst>
              <a:ahLst/>
              <a:cxnLst>
                <a:cxn ang="T4">
                  <a:pos x="T0" y="T1"/>
                </a:cxn>
                <a:cxn ang="T5">
                  <a:pos x="T2" y="T3"/>
                </a:cxn>
              </a:cxnLst>
              <a:rect l="T6" t="T7" r="T8" b="T9"/>
              <a:pathLst>
                <a:path w="768" h="264">
                  <a:moveTo>
                    <a:pt x="0" y="264"/>
                  </a:moveTo>
                  <a:lnTo>
                    <a:pt x="768" y="0"/>
                  </a:lnTo>
                </a:path>
              </a:pathLst>
            </a:custGeom>
            <a:noFill/>
            <a:ln w="38100">
              <a:solidFill>
                <a:srgbClr val="FF0000"/>
              </a:solidFill>
              <a:round/>
              <a:headEnd/>
              <a:tailEnd type="stealth" w="lg" len="med"/>
            </a:ln>
          </p:spPr>
          <p:txBody>
            <a:bodyPr/>
            <a:lstStyle/>
            <a:p>
              <a:endParaRPr lang="en-US"/>
            </a:p>
          </p:txBody>
        </p:sp>
        <p:sp>
          <p:nvSpPr>
            <p:cNvPr id="8205" name="Oval 26"/>
            <p:cNvSpPr>
              <a:spLocks noChangeArrowheads="1"/>
            </p:cNvSpPr>
            <p:nvPr/>
          </p:nvSpPr>
          <p:spPr bwMode="auto">
            <a:xfrm>
              <a:off x="2279" y="4025"/>
              <a:ext cx="42"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8206" name="Oval 27"/>
            <p:cNvSpPr>
              <a:spLocks noChangeArrowheads="1"/>
            </p:cNvSpPr>
            <p:nvPr/>
          </p:nvSpPr>
          <p:spPr bwMode="auto">
            <a:xfrm>
              <a:off x="826" y="3596"/>
              <a:ext cx="42" cy="44"/>
            </a:xfrm>
            <a:prstGeom prst="ellipse">
              <a:avLst/>
            </a:prstGeom>
            <a:solidFill>
              <a:schemeClr val="accent1"/>
            </a:solidFill>
            <a:ln w="9525">
              <a:solidFill>
                <a:schemeClr val="tx1"/>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8207" name="Text Box 31"/>
                <p:cNvSpPr txBox="1">
                  <a:spLocks noChangeArrowheads="1"/>
                </p:cNvSpPr>
                <p:nvPr/>
              </p:nvSpPr>
              <p:spPr bwMode="auto">
                <a:xfrm>
                  <a:off x="812" y="3369"/>
                  <a:ext cx="282" cy="291"/>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𝒙</m:t>
                        </m:r>
                      </m:oMath>
                    </m:oMathPara>
                  </a14:m>
                  <a:endParaRPr lang="en-US" b="1" dirty="0">
                    <a:solidFill>
                      <a:srgbClr val="7030A0"/>
                    </a:solidFill>
                  </a:endParaRPr>
                </a:p>
              </p:txBody>
            </p:sp>
          </mc:Choice>
          <mc:Fallback xmlns="">
            <p:sp>
              <p:nvSpPr>
                <p:cNvPr id="8207" name="Text Box 31"/>
                <p:cNvSpPr txBox="1">
                  <a:spLocks noRot="1" noChangeAspect="1" noMove="1" noResize="1" noEditPoints="1" noAdjustHandles="1" noChangeArrowheads="1" noChangeShapeType="1" noTextEdit="1"/>
                </p:cNvSpPr>
                <p:nvPr/>
              </p:nvSpPr>
              <p:spPr bwMode="auto">
                <a:xfrm>
                  <a:off x="812" y="3369"/>
                  <a:ext cx="282" cy="291"/>
                </a:xfrm>
                <a:prstGeom prst="rect">
                  <a:avLst/>
                </a:prstGeom>
                <a:blipFill>
                  <a:blip r:embed="rId4"/>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08" name="Text Box 32"/>
                <p:cNvSpPr txBox="1">
                  <a:spLocks noChangeArrowheads="1"/>
                </p:cNvSpPr>
                <p:nvPr/>
              </p:nvSpPr>
              <p:spPr bwMode="auto">
                <a:xfrm>
                  <a:off x="2332" y="3923"/>
                  <a:ext cx="304" cy="291"/>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𝑿</m:t>
                        </m:r>
                      </m:oMath>
                    </m:oMathPara>
                  </a14:m>
                  <a:endParaRPr lang="en-US" b="1" dirty="0">
                    <a:solidFill>
                      <a:srgbClr val="7030A0"/>
                    </a:solidFill>
                  </a:endParaRPr>
                </a:p>
              </p:txBody>
            </p:sp>
          </mc:Choice>
          <mc:Fallback xmlns="">
            <p:sp>
              <p:nvSpPr>
                <p:cNvPr id="8208" name="Text Box 32"/>
                <p:cNvSpPr txBox="1">
                  <a:spLocks noRot="1" noChangeAspect="1" noMove="1" noResize="1" noEditPoints="1" noAdjustHandles="1" noChangeArrowheads="1" noChangeShapeType="1" noTextEdit="1"/>
                </p:cNvSpPr>
                <p:nvPr/>
              </p:nvSpPr>
              <p:spPr bwMode="auto">
                <a:xfrm>
                  <a:off x="2332" y="3923"/>
                  <a:ext cx="304" cy="291"/>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09" name="Text Box 33"/>
                <p:cNvSpPr txBox="1">
                  <a:spLocks noChangeArrowheads="1"/>
                </p:cNvSpPr>
                <p:nvPr/>
              </p:nvSpPr>
              <p:spPr bwMode="auto">
                <a:xfrm>
                  <a:off x="701" y="3937"/>
                  <a:ext cx="345"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𝒂</m:t>
                        </m:r>
                        <m:r>
                          <a:rPr lang="en-US" i="1" baseline="-25000" dirty="0">
                            <a:solidFill>
                              <a:srgbClr val="7030A0"/>
                            </a:solidFill>
                            <a:latin typeface="Cambria Math" panose="02040503050406030204" pitchFamily="18" charset="0"/>
                          </a:rPr>
                          <m:t>1</m:t>
                        </m:r>
                      </m:oMath>
                    </m:oMathPara>
                  </a14:m>
                  <a:endParaRPr lang="en-US" baseline="-25000" dirty="0">
                    <a:solidFill>
                      <a:srgbClr val="7030A0"/>
                    </a:solidFill>
                  </a:endParaRPr>
                </a:p>
              </p:txBody>
            </p:sp>
          </mc:Choice>
          <mc:Fallback xmlns="">
            <p:sp>
              <p:nvSpPr>
                <p:cNvPr id="8209" name="Text Box 33"/>
                <p:cNvSpPr txBox="1">
                  <a:spLocks noRot="1" noChangeAspect="1" noMove="1" noResize="1" noEditPoints="1" noAdjustHandles="1" noChangeArrowheads="1" noChangeShapeType="1" noTextEdit="1"/>
                </p:cNvSpPr>
                <p:nvPr/>
              </p:nvSpPr>
              <p:spPr bwMode="auto">
                <a:xfrm>
                  <a:off x="701" y="3937"/>
                  <a:ext cx="345" cy="285"/>
                </a:xfrm>
                <a:prstGeom prst="rect">
                  <a:avLst/>
                </a:prstGeom>
                <a:blipFill>
                  <a:blip r:embed="rId6"/>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10" name="Text Box 34"/>
                <p:cNvSpPr txBox="1">
                  <a:spLocks noChangeArrowheads="1"/>
                </p:cNvSpPr>
                <p:nvPr/>
              </p:nvSpPr>
              <p:spPr bwMode="auto">
                <a:xfrm>
                  <a:off x="221" y="3692"/>
                  <a:ext cx="345"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𝒂</m:t>
                        </m:r>
                        <m:r>
                          <a:rPr lang="en-US" i="1" baseline="-25000" dirty="0">
                            <a:solidFill>
                              <a:srgbClr val="7030A0"/>
                            </a:solidFill>
                            <a:latin typeface="Cambria Math" panose="02040503050406030204" pitchFamily="18" charset="0"/>
                          </a:rPr>
                          <m:t>2</m:t>
                        </m:r>
                      </m:oMath>
                    </m:oMathPara>
                  </a14:m>
                  <a:endParaRPr lang="en-US" baseline="-25000" dirty="0">
                    <a:solidFill>
                      <a:srgbClr val="7030A0"/>
                    </a:solidFill>
                  </a:endParaRPr>
                </a:p>
              </p:txBody>
            </p:sp>
          </mc:Choice>
          <mc:Fallback xmlns="">
            <p:sp>
              <p:nvSpPr>
                <p:cNvPr id="8210" name="Text Box 34"/>
                <p:cNvSpPr txBox="1">
                  <a:spLocks noRot="1" noChangeAspect="1" noMove="1" noResize="1" noEditPoints="1" noAdjustHandles="1" noChangeArrowheads="1" noChangeShapeType="1" noTextEdit="1"/>
                </p:cNvSpPr>
                <p:nvPr/>
              </p:nvSpPr>
              <p:spPr bwMode="auto">
                <a:xfrm>
                  <a:off x="221" y="3692"/>
                  <a:ext cx="345" cy="285"/>
                </a:xfrm>
                <a:prstGeom prst="rect">
                  <a:avLst/>
                </a:prstGeom>
                <a:blipFill>
                  <a:blip r:embed="rId7"/>
                  <a:stretch>
                    <a:fillRect b="-2703"/>
                  </a:stretch>
                </a:blipFill>
                <a:ln w="9525">
                  <a:noFill/>
                  <a:miter lim="800000"/>
                  <a:headEnd/>
                  <a:tailEnd/>
                </a:ln>
              </p:spPr>
              <p:txBody>
                <a:bodyPr/>
                <a:lstStyle/>
                <a:p>
                  <a:r>
                    <a:rPr lang="en-US">
                      <a:noFill/>
                    </a:rPr>
                    <a:t> </a:t>
                  </a:r>
                </a:p>
              </p:txBody>
            </p:sp>
          </mc:Fallback>
        </mc:AlternateContent>
      </p:grpSp>
      <p:sp>
        <p:nvSpPr>
          <p:cNvPr id="1030189" name="Line 45"/>
          <p:cNvSpPr>
            <a:spLocks noChangeShapeType="1"/>
          </p:cNvSpPr>
          <p:nvPr/>
        </p:nvSpPr>
        <p:spPr bwMode="auto">
          <a:xfrm flipH="1" flipV="1">
            <a:off x="6477000" y="5062536"/>
            <a:ext cx="588962" cy="652463"/>
          </a:xfrm>
          <a:prstGeom prst="line">
            <a:avLst/>
          </a:prstGeom>
          <a:noFill/>
          <a:ln w="9525">
            <a:solidFill>
              <a:schemeClr val="tx1"/>
            </a:solidFill>
            <a:round/>
            <a:headEnd/>
            <a:tailEnd type="triangle" w="med" len="med"/>
          </a:ln>
        </p:spPr>
        <p:txBody>
          <a:bodyPr/>
          <a:lstStyle/>
          <a:p>
            <a:endParaRPr lang="en-US"/>
          </a:p>
        </p:txBody>
      </p:sp>
      <p:sp>
        <p:nvSpPr>
          <p:cNvPr id="1030190" name="Text Box 46"/>
          <p:cNvSpPr txBox="1">
            <a:spLocks noChangeArrowheads="1"/>
          </p:cNvSpPr>
          <p:nvPr/>
        </p:nvSpPr>
        <p:spPr bwMode="auto">
          <a:xfrm>
            <a:off x="7018727" y="5569803"/>
            <a:ext cx="1896673" cy="830997"/>
          </a:xfrm>
          <a:prstGeom prst="rect">
            <a:avLst/>
          </a:prstGeom>
          <a:noFill/>
          <a:ln w="9525">
            <a:noFill/>
            <a:miter lim="800000"/>
            <a:headEnd/>
            <a:tailEnd/>
          </a:ln>
        </p:spPr>
        <p:txBody>
          <a:bodyPr wrap="none">
            <a:spAutoFit/>
          </a:bodyPr>
          <a:lstStyle/>
          <a:p>
            <a:pPr algn="ctr"/>
            <a:r>
              <a:rPr lang="en-US" dirty="0"/>
              <a:t>Projection of</a:t>
            </a:r>
            <a:br>
              <a:rPr lang="en-US" dirty="0"/>
            </a:br>
            <a:r>
              <a:rPr lang="en-US" dirty="0"/>
              <a:t>world origin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5CAD3F-AFEF-D742-9E99-CA0611E683A4}"/>
                  </a:ext>
                </a:extLst>
              </p:cNvPr>
              <p:cNvSpPr txBox="1"/>
              <p:nvPr/>
            </p:nvSpPr>
            <p:spPr>
              <a:xfrm>
                <a:off x="7148876" y="4228155"/>
                <a:ext cx="4426981" cy="461665"/>
              </a:xfrm>
              <a:prstGeom prst="rect">
                <a:avLst/>
              </a:prstGeom>
              <a:noFill/>
            </p:spPr>
            <p:txBody>
              <a:bodyPr wrap="none" rtlCol="0">
                <a:spAutoFit/>
              </a:bodyPr>
              <a:lstStyle/>
              <a:p>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0" i="1" smtClean="0">
                            <a:solidFill>
                              <a:srgbClr val="7030A0"/>
                            </a:solidFill>
                            <a:latin typeface="Cambria Math" panose="02040503050406030204" pitchFamily="18" charset="0"/>
                          </a:rPr>
                          <m:t>1</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0" i="1" smtClean="0">
                            <a:solidFill>
                              <a:srgbClr val="7030A0"/>
                            </a:solidFill>
                            <a:latin typeface="Cambria Math" panose="02040503050406030204" pitchFamily="18" charset="0"/>
                          </a:rPr>
                          <m:t>2</m:t>
                        </m:r>
                      </m:sub>
                    </m:sSub>
                  </m:oMath>
                </a14:m>
                <a:r>
                  <a:rPr lang="en-US" dirty="0"/>
                  <a:t>: rows of projection matrix</a:t>
                </a:r>
              </a:p>
            </p:txBody>
          </p:sp>
        </mc:Choice>
        <mc:Fallback xmlns="">
          <p:sp>
            <p:nvSpPr>
              <p:cNvPr id="3" name="TextBox 2">
                <a:extLst>
                  <a:ext uri="{FF2B5EF4-FFF2-40B4-BE49-F238E27FC236}">
                    <a16:creationId xmlns:a16="http://schemas.microsoft.com/office/drawing/2014/main" id="{C45CAD3F-AFEF-D742-9E99-CA0611E683A4}"/>
                  </a:ext>
                </a:extLst>
              </p:cNvPr>
              <p:cNvSpPr txBox="1">
                <a:spLocks noRot="1" noChangeAspect="1" noMove="1" noResize="1" noEditPoints="1" noAdjustHandles="1" noChangeArrowheads="1" noChangeShapeType="1" noTextEdit="1"/>
              </p:cNvSpPr>
              <p:nvPr/>
            </p:nvSpPr>
            <p:spPr>
              <a:xfrm>
                <a:off x="7148876" y="4228155"/>
                <a:ext cx="4426981" cy="461665"/>
              </a:xfrm>
              <a:prstGeom prst="rect">
                <a:avLst/>
              </a:prstGeom>
              <a:blipFill>
                <a:blip r:embed="rId8"/>
                <a:stretch>
                  <a:fillRect t="-10811" r="-2006" b="-27027"/>
                </a:stretch>
              </a:blipFill>
            </p:spPr>
            <p:txBody>
              <a:bodyPr/>
              <a:lstStyle/>
              <a:p>
                <a:r>
                  <a:rPr lang="en-US">
                    <a:noFill/>
                  </a:rPr>
                  <a:t> </a:t>
                </a:r>
              </a:p>
            </p:txBody>
          </p:sp>
        </mc:Fallback>
      </mc:AlternateContent>
    </p:spTree>
    <p:extLst>
      <p:ext uri="{BB962C8B-B14F-4D97-AF65-F5344CB8AC3E}">
        <p14:creationId xmlns:p14="http://schemas.microsoft.com/office/powerpoint/2010/main" val="40546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0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0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189" grpId="0" animBg="1"/>
      <p:bldP spid="10301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Affine Structure from Motion</a:t>
            </a:r>
          </a:p>
        </p:txBody>
      </p:sp>
      <mc:AlternateContent xmlns:mc="http://schemas.openxmlformats.org/markup-compatibility/2006" xmlns:a14="http://schemas.microsoft.com/office/drawing/2010/main">
        <mc:Choice Requires="a14">
          <p:sp>
            <p:nvSpPr>
              <p:cNvPr id="1035267" name="Rectangle 3"/>
              <p:cNvSpPr>
                <a:spLocks noGrp="1" noChangeArrowheads="1"/>
              </p:cNvSpPr>
              <p:nvPr>
                <p:ph type="body" idx="1"/>
              </p:nvPr>
            </p:nvSpPr>
            <p:spPr>
              <a:xfrm>
                <a:off x="914400" y="914400"/>
                <a:ext cx="10363200" cy="5943600"/>
              </a:xfrm>
            </p:spPr>
            <p:txBody>
              <a:bodyPr/>
              <a:lstStyle/>
              <a:p>
                <a:pPr>
                  <a:buFontTx/>
                  <a:buChar char="•"/>
                </a:pPr>
                <a:r>
                  <a:rPr lang="en-US" b="1" dirty="0"/>
                  <a:t>Given</a:t>
                </a:r>
                <a:r>
                  <a:rPr lang="en-US" dirty="0"/>
                  <a:t>: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images of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fixed 3D points such that</a:t>
                </a:r>
              </a:p>
              <a:p>
                <a:pPr algn="ctr"/>
                <a:r>
                  <a:rPr lang="en-US" dirty="0"/>
                  <a:t>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10000" dirty="0">
                        <a:solidFill>
                          <a:srgbClr val="7030A0"/>
                        </a:solidFill>
                        <a:latin typeface="Cambria Math" panose="02040503050406030204" pitchFamily="18" charset="0"/>
                      </a:rPr>
                      <m:t>𝑖𝑗</m:t>
                    </m:r>
                    <m:r>
                      <a:rPr lang="en-US" i="1" dirty="0">
                        <a:solidFill>
                          <a:srgbClr val="7030A0"/>
                        </a:solidFill>
                        <a:latin typeface="Cambria Math" panose="02040503050406030204" pitchFamily="18" charset="0"/>
                      </a:rPr>
                      <m:t> = </m:t>
                    </m:r>
                    <m:r>
                      <a:rPr lang="en-US" b="1" i="1" dirty="0" smtClean="0">
                        <a:solidFill>
                          <a:srgbClr val="C00000"/>
                        </a:solidFill>
                        <a:latin typeface="Cambria Math" panose="02040503050406030204" pitchFamily="18" charset="0"/>
                      </a:rPr>
                      <m:t>𝑨</m:t>
                    </m:r>
                    <m:r>
                      <a:rPr lang="en-US" i="1" baseline="-25000" dirty="0">
                        <a:solidFill>
                          <a:srgbClr val="C00000"/>
                        </a:solidFill>
                        <a:latin typeface="Cambria Math" panose="02040503050406030204" pitchFamily="18" charset="0"/>
                      </a:rPr>
                      <m:t>𝑖</m:t>
                    </m:r>
                    <m:r>
                      <a:rPr lang="en-US" i="1" baseline="-25000" dirty="0">
                        <a:solidFill>
                          <a:srgbClr val="C00000"/>
                        </a:solidFill>
                        <a:latin typeface="Cambria Math" panose="02040503050406030204" pitchFamily="18" charset="0"/>
                      </a:rPr>
                      <m:t> </m:t>
                    </m:r>
                    <m:r>
                      <a:rPr lang="en-US" b="1" i="1" dirty="0">
                        <a:solidFill>
                          <a:srgbClr val="C00000"/>
                        </a:solidFill>
                        <a:latin typeface="Cambria Math" panose="02040503050406030204" pitchFamily="18" charset="0"/>
                      </a:rPr>
                      <m:t>𝑿</m:t>
                    </m:r>
                    <m:r>
                      <a:rPr lang="en-US" i="1" baseline="-16000" dirty="0">
                        <a:solidFill>
                          <a:srgbClr val="C00000"/>
                        </a:solidFill>
                        <a:latin typeface="Cambria Math" panose="02040503050406030204" pitchFamily="18" charset="0"/>
                      </a:rPr>
                      <m:t>𝑗</m:t>
                    </m:r>
                    <m:r>
                      <a:rPr lang="en-US" i="1" baseline="-25000" dirty="0">
                        <a:solidFill>
                          <a:srgbClr val="7030A0"/>
                        </a:solidFill>
                        <a:latin typeface="Cambria Math" panose="02040503050406030204" pitchFamily="18" charset="0"/>
                      </a:rPr>
                      <m:t> </m:t>
                    </m:r>
                    <m:r>
                      <a:rPr lang="en-US" i="1" dirty="0" smtClean="0">
                        <a:solidFill>
                          <a:srgbClr val="C00000"/>
                        </a:solidFill>
                        <a:latin typeface="Cambria Math" panose="02040503050406030204" pitchFamily="18" charset="0"/>
                      </a:rPr>
                      <m:t>+</m:t>
                    </m:r>
                    <m:r>
                      <a:rPr lang="en-US" b="1" i="1" dirty="0" smtClean="0">
                        <a:solidFill>
                          <a:srgbClr val="C00000"/>
                        </a:solidFill>
                        <a:latin typeface="Cambria Math" panose="02040503050406030204" pitchFamily="18" charset="0"/>
                      </a:rPr>
                      <m:t>𝒕</m:t>
                    </m:r>
                    <m:r>
                      <a:rPr lang="en-US" i="1" baseline="-25000" dirty="0">
                        <a:solidFill>
                          <a:srgbClr val="C00000"/>
                        </a:solidFill>
                        <a:latin typeface="Cambria Math" panose="02040503050406030204" pitchFamily="18" charset="0"/>
                      </a:rPr>
                      <m:t>𝑖</m:t>
                    </m:r>
                    <m:r>
                      <a:rPr lang="en-US" i="1" baseline="-25000"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     </m:t>
                    </m:r>
                    <m:r>
                      <a:rPr lang="en-US" i="1" dirty="0" err="1">
                        <a:solidFill>
                          <a:srgbClr val="7030A0"/>
                        </a:solidFill>
                        <a:latin typeface="Cambria Math" panose="02040503050406030204" pitchFamily="18" charset="0"/>
                      </a:rPr>
                      <m:t>𝑖</m:t>
                    </m:r>
                    <m:r>
                      <a:rPr lang="en-US" i="1" dirty="0">
                        <a:solidFill>
                          <a:srgbClr val="7030A0"/>
                        </a:solidFill>
                        <a:latin typeface="Cambria Math" panose="02040503050406030204" pitchFamily="18" charset="0"/>
                      </a:rPr>
                      <m:t> = 1,… , </m:t>
                    </m:r>
                    <m:r>
                      <a:rPr lang="en-US" i="1" dirty="0">
                        <a:solidFill>
                          <a:srgbClr val="7030A0"/>
                        </a:solidFill>
                        <a:latin typeface="Cambria Math" panose="02040503050406030204" pitchFamily="18" charset="0"/>
                      </a:rPr>
                      <m:t>𝑚</m:t>
                    </m:r>
                    <m:r>
                      <a:rPr lang="en-US" i="1"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𝑗</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𝑛</m:t>
                    </m:r>
                  </m:oMath>
                </a14:m>
                <a:r>
                  <a:rPr lang="en-US" i="1" dirty="0">
                    <a:solidFill>
                      <a:srgbClr val="7030A0"/>
                    </a:solidFill>
                    <a:latin typeface="Times New Roman" pitchFamily="18" charset="0"/>
                  </a:rPr>
                  <a:t>  </a:t>
                </a:r>
                <a:br>
                  <a:rPr lang="en-US" i="1" dirty="0">
                    <a:solidFill>
                      <a:srgbClr val="7030A0"/>
                    </a:solidFill>
                    <a:latin typeface="Times New Roman" pitchFamily="18" charset="0"/>
                  </a:rPr>
                </a:br>
                <a:endParaRPr lang="en-US" sz="800" dirty="0">
                  <a:latin typeface="Times New Roman" pitchFamily="18" charset="0"/>
                </a:endParaRPr>
              </a:p>
              <a:p>
                <a:pPr>
                  <a:buFontTx/>
                  <a:buChar char="•"/>
                </a:pPr>
                <a:r>
                  <a:rPr lang="en-US" b="1" dirty="0"/>
                  <a:t>Problem</a:t>
                </a:r>
                <a:r>
                  <a:rPr lang="en-US" dirty="0"/>
                  <a:t>: use the </a:t>
                </a:r>
                <a14:m>
                  <m:oMath xmlns:m="http://schemas.openxmlformats.org/officeDocument/2006/math">
                    <m:r>
                      <a:rPr lang="en-US" i="1" dirty="0" smtClean="0">
                        <a:solidFill>
                          <a:srgbClr val="7030A0"/>
                        </a:solidFill>
                        <a:latin typeface="Cambria Math" panose="02040503050406030204" pitchFamily="18" charset="0"/>
                      </a:rPr>
                      <m:t>𝑚𝑛</m:t>
                    </m:r>
                  </m:oMath>
                </a14:m>
                <a:r>
                  <a:rPr lang="en-US" dirty="0"/>
                  <a:t> correspondences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25000" dirty="0">
                        <a:solidFill>
                          <a:srgbClr val="7030A0"/>
                        </a:solidFill>
                        <a:latin typeface="Cambria Math" panose="02040503050406030204" pitchFamily="18" charset="0"/>
                      </a:rPr>
                      <m:t>𝑖𝑗</m:t>
                    </m:r>
                  </m:oMath>
                </a14:m>
                <a:r>
                  <a:rPr lang="en-US" i="1" baseline="-25000" dirty="0">
                    <a:solidFill>
                      <a:srgbClr val="7030A0"/>
                    </a:solidFill>
                  </a:rPr>
                  <a:t> </a:t>
                </a:r>
                <a:r>
                  <a:rPr lang="en-US" i="1" baseline="-25000" dirty="0"/>
                  <a:t> </a:t>
                </a:r>
                <a:r>
                  <a:rPr lang="en-US" dirty="0"/>
                  <a:t>to estimate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projection matrices </a:t>
                </a:r>
                <a14:m>
                  <m:oMath xmlns:m="http://schemas.openxmlformats.org/officeDocument/2006/math">
                    <m:r>
                      <a:rPr lang="en-US" b="1" i="1" dirty="0" smtClean="0">
                        <a:solidFill>
                          <a:srgbClr val="C00000"/>
                        </a:solidFill>
                        <a:latin typeface="Cambria Math" panose="02040503050406030204" pitchFamily="18" charset="0"/>
                      </a:rPr>
                      <m:t>𝑨</m:t>
                    </m:r>
                    <m:r>
                      <a:rPr lang="en-US" i="1" baseline="-25000" dirty="0">
                        <a:solidFill>
                          <a:srgbClr val="C00000"/>
                        </a:solidFill>
                        <a:latin typeface="Cambria Math" panose="02040503050406030204" pitchFamily="18" charset="0"/>
                      </a:rPr>
                      <m:t>𝑖</m:t>
                    </m:r>
                  </m:oMath>
                </a14:m>
                <a:r>
                  <a:rPr lang="en-US" dirty="0"/>
                  <a:t> and translation vectors </a:t>
                </a:r>
                <a14:m>
                  <m:oMath xmlns:m="http://schemas.openxmlformats.org/officeDocument/2006/math">
                    <m:r>
                      <a:rPr lang="en-US" b="1" i="1" dirty="0" smtClean="0">
                        <a:solidFill>
                          <a:srgbClr val="C00000"/>
                        </a:solidFill>
                        <a:latin typeface="Cambria Math" panose="02040503050406030204" pitchFamily="18" charset="0"/>
                      </a:rPr>
                      <m:t>𝒕</m:t>
                    </m:r>
                    <m:r>
                      <a:rPr lang="en-US" i="1" baseline="-25000" dirty="0" err="1" smtClean="0">
                        <a:solidFill>
                          <a:srgbClr val="C00000"/>
                        </a:solidFill>
                        <a:latin typeface="Cambria Math" panose="02040503050406030204" pitchFamily="18" charset="0"/>
                      </a:rPr>
                      <m:t>𝑖</m:t>
                    </m:r>
                  </m:oMath>
                </a14:m>
                <a:r>
                  <a:rPr lang="en-US" dirty="0"/>
                  <a:t>, and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points </a:t>
                </a:r>
                <a14:m>
                  <m:oMath xmlns:m="http://schemas.openxmlformats.org/officeDocument/2006/math">
                    <m:r>
                      <a:rPr lang="en-US" b="1" i="1" dirty="0" smtClean="0">
                        <a:solidFill>
                          <a:srgbClr val="C00000"/>
                        </a:solidFill>
                        <a:latin typeface="Cambria Math" panose="02040503050406030204" pitchFamily="18" charset="0"/>
                      </a:rPr>
                      <m:t>𝑿</m:t>
                    </m:r>
                    <m:r>
                      <a:rPr lang="en-US" i="1" baseline="-10000" dirty="0">
                        <a:solidFill>
                          <a:srgbClr val="C00000"/>
                        </a:solidFill>
                        <a:latin typeface="Cambria Math" panose="02040503050406030204" pitchFamily="18" charset="0"/>
                      </a:rPr>
                      <m:t>𝑗</m:t>
                    </m:r>
                  </m:oMath>
                </a14:m>
                <a:r>
                  <a:rPr lang="en-US" dirty="0">
                    <a:solidFill>
                      <a:srgbClr val="C00000"/>
                    </a:solidFill>
                  </a:rPr>
                  <a:t> </a:t>
                </a:r>
                <a:endParaRPr lang="en-US" dirty="0"/>
              </a:p>
              <a:p>
                <a:pPr>
                  <a:buFontTx/>
                  <a:buChar char="•"/>
                </a:pPr>
                <a:r>
                  <a:rPr lang="en-US" dirty="0"/>
                  <a:t>The reconstruction is defined up to an arbitrary </a:t>
                </a:r>
                <a:r>
                  <a:rPr lang="en-US" i="1" dirty="0"/>
                  <a:t>affine </a:t>
                </a:r>
                <a:r>
                  <a:rPr lang="en-US" dirty="0"/>
                  <a:t>transformation </a:t>
                </a:r>
                <a14:m>
                  <m:oMath xmlns:m="http://schemas.openxmlformats.org/officeDocument/2006/math">
                    <m:r>
                      <a:rPr lang="en-US" b="1" i="1" dirty="0" smtClean="0">
                        <a:solidFill>
                          <a:srgbClr val="7030A0"/>
                        </a:solidFill>
                        <a:latin typeface="Cambria Math" panose="02040503050406030204" pitchFamily="18" charset="0"/>
                      </a:rPr>
                      <m:t>𝑸</m:t>
                    </m:r>
                  </m:oMath>
                </a14:m>
                <a:r>
                  <a:rPr lang="en-US" b="1" dirty="0"/>
                  <a:t> </a:t>
                </a:r>
                <a:r>
                  <a:rPr lang="en-US" dirty="0"/>
                  <a:t>(12 degrees of freedom):</a:t>
                </a:r>
              </a:p>
              <a:p>
                <a:pPr marL="0" indent="0" algn="ctr"/>
                <a:br>
                  <a:rPr lang="en-US" sz="1200" dirty="0"/>
                </a:b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m>
                          <m:mPr>
                            <m:mcs>
                              <m:mc>
                                <m:mcPr>
                                  <m:count m:val="2"/>
                                  <m:mcJc m:val="center"/>
                                </m:mcPr>
                              </m:mc>
                            </m:mcs>
                            <m:ctrlPr>
                              <a:rPr lang="en-US" i="1" smtClean="0">
                                <a:solidFill>
                                  <a:srgbClr val="7030A0"/>
                                </a:solidFill>
                                <a:latin typeface="Cambria Math" panose="02040503050406030204" pitchFamily="18" charset="0"/>
                              </a:rPr>
                            </m:ctrlPr>
                          </m:mPr>
                          <m:mr>
                            <m:e>
                              <m:r>
                                <m:rPr>
                                  <m:brk m:alnAt="7"/>
                                </m:rPr>
                                <a:rPr lang="en-US" b="1" i="1" smtClean="0">
                                  <a:solidFill>
                                    <a:srgbClr val="7030A0"/>
                                  </a:solidFill>
                                  <a:latin typeface="Cambria Math" panose="02040503050406030204" pitchFamily="18" charset="0"/>
                                </a:rPr>
                                <m:t>𝑨</m:t>
                              </m:r>
                            </m:e>
                            <m:e>
                              <m:r>
                                <a:rPr lang="en-US" b="1" i="1" smtClean="0">
                                  <a:solidFill>
                                    <a:srgbClr val="7030A0"/>
                                  </a:solidFill>
                                  <a:latin typeface="Cambria Math" panose="02040503050406030204" pitchFamily="18" charset="0"/>
                                </a:rPr>
                                <m:t>𝒕</m:t>
                              </m:r>
                            </m:e>
                          </m:mr>
                          <m:mr>
                            <m:e>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0</m:t>
                                  </m:r>
                                </m:e>
                                <m:sup>
                                  <m:r>
                                    <a:rPr lang="en-US" b="0" i="1" smtClean="0">
                                      <a:solidFill>
                                        <a:srgbClr val="7030A0"/>
                                      </a:solidFill>
                                      <a:latin typeface="Cambria Math" panose="02040503050406030204" pitchFamily="18" charset="0"/>
                                    </a:rPr>
                                    <m:t>𝑇</m:t>
                                  </m:r>
                                </m:sup>
                              </m:sSup>
                            </m:e>
                            <m:e>
                              <m:r>
                                <a:rPr lang="en-US" b="0" i="1" smtClean="0">
                                  <a:solidFill>
                                    <a:srgbClr val="7030A0"/>
                                  </a:solidFill>
                                  <a:latin typeface="Cambria Math" panose="02040503050406030204" pitchFamily="18" charset="0"/>
                                </a:rPr>
                                <m:t>1</m:t>
                              </m:r>
                            </m:e>
                          </m:mr>
                        </m:m>
                      </m:e>
                    </m:d>
                    <m:r>
                      <a:rPr lang="en-US" i="1" smtClean="0">
                        <a:solidFill>
                          <a:srgbClr val="7030A0"/>
                        </a:solidFill>
                        <a:latin typeface="Cambria Math" panose="02040503050406030204" pitchFamily="18" charset="0"/>
                        <a:ea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m>
                          <m:mPr>
                            <m:mcs>
                              <m:mc>
                                <m:mcPr>
                                  <m:count m:val="2"/>
                                  <m:mcJc m:val="center"/>
                                </m:mcPr>
                              </m:mc>
                            </m:mcs>
                            <m:ctrlPr>
                              <a:rPr lang="en-US" i="1">
                                <a:solidFill>
                                  <a:srgbClr val="7030A0"/>
                                </a:solidFill>
                                <a:latin typeface="Cambria Math" panose="02040503050406030204" pitchFamily="18" charset="0"/>
                              </a:rPr>
                            </m:ctrlPr>
                          </m:mPr>
                          <m:mr>
                            <m:e>
                              <m:r>
                                <m:rPr>
                                  <m:brk m:alnAt="7"/>
                                </m:rPr>
                                <a:rPr lang="en-US" b="1" i="1">
                                  <a:solidFill>
                                    <a:srgbClr val="7030A0"/>
                                  </a:solidFill>
                                  <a:latin typeface="Cambria Math" panose="02040503050406030204" pitchFamily="18" charset="0"/>
                                </a:rPr>
                                <m:t>𝑨</m:t>
                              </m:r>
                            </m:e>
                            <m:e>
                              <m:r>
                                <a:rPr lang="en-US" b="1" i="1">
                                  <a:solidFill>
                                    <a:srgbClr val="7030A0"/>
                                  </a:solidFill>
                                  <a:latin typeface="Cambria Math" panose="02040503050406030204" pitchFamily="18" charset="0"/>
                                </a:rPr>
                                <m:t>𝒕</m:t>
                              </m:r>
                            </m:e>
                          </m:mr>
                          <m:mr>
                            <m:e>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0</m:t>
                                  </m:r>
                                </m:e>
                                <m:sup>
                                  <m:r>
                                    <a:rPr lang="en-US" i="1">
                                      <a:solidFill>
                                        <a:srgbClr val="7030A0"/>
                                      </a:solidFill>
                                      <a:latin typeface="Cambria Math" panose="02040503050406030204" pitchFamily="18" charset="0"/>
                                    </a:rPr>
                                    <m:t>𝑇</m:t>
                                  </m:r>
                                </m:sup>
                              </m:sSup>
                            </m:e>
                            <m:e>
                              <m:r>
                                <a:rPr lang="en-US" i="1">
                                  <a:solidFill>
                                    <a:srgbClr val="7030A0"/>
                                  </a:solidFill>
                                  <a:latin typeface="Cambria Math" panose="02040503050406030204" pitchFamily="18" charset="0"/>
                                </a:rPr>
                                <m:t>1</m:t>
                              </m:r>
                            </m:e>
                          </m:mr>
                        </m:m>
                      </m:e>
                    </m:d>
                    <m:sSup>
                      <m:sSupPr>
                        <m:ctrlPr>
                          <a:rPr lang="en-US"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𝑸</m:t>
                        </m:r>
                      </m:e>
                      <m:sup>
                        <m:r>
                          <a:rPr lang="en-US" b="0" i="1" smtClean="0">
                            <a:solidFill>
                              <a:srgbClr val="7030A0"/>
                            </a:solidFill>
                            <a:latin typeface="Cambria Math" panose="02040503050406030204" pitchFamily="18" charset="0"/>
                          </a:rPr>
                          <m:t>−1</m:t>
                        </m:r>
                      </m:sup>
                    </m:sSup>
                    <m:r>
                      <a:rPr lang="en-US" b="0" i="1" smtClean="0">
                        <a:solidFill>
                          <a:srgbClr val="7030A0"/>
                        </a:solidFill>
                        <a:latin typeface="Cambria Math" panose="02040503050406030204" pitchFamily="18" charset="0"/>
                      </a:rPr>
                      <m:t>,</m:t>
                    </m:r>
                  </m:oMath>
                </a14:m>
                <a:r>
                  <a:rPr lang="en-US" dirty="0">
                    <a:solidFill>
                      <a:srgbClr val="7030A0"/>
                    </a:solidFill>
                    <a:ea typeface="Cambria Math" panose="02040503050406030204" pitchFamily="18" charset="0"/>
                  </a:rPr>
                  <a:t>       </a:t>
                </a:r>
                <a14:m>
                  <m:oMath xmlns:m="http://schemas.openxmlformats.org/officeDocument/2006/math">
                    <m:d>
                      <m:dPr>
                        <m:ctrlPr>
                          <a:rPr lang="en-US" i="1" dirty="0" smtClean="0">
                            <a:solidFill>
                              <a:srgbClr val="7030A0"/>
                            </a:solidFill>
                            <a:latin typeface="Cambria Math" panose="02040503050406030204" pitchFamily="18" charset="0"/>
                            <a:ea typeface="Cambria Math" panose="02040503050406030204" pitchFamily="18" charset="0"/>
                          </a:rPr>
                        </m:ctrlPr>
                      </m:dPr>
                      <m:e>
                        <m:eqArr>
                          <m:eqArrPr>
                            <m:ctrlPr>
                              <a:rPr lang="en-US" i="1" dirty="0" smtClean="0">
                                <a:solidFill>
                                  <a:srgbClr val="7030A0"/>
                                </a:solidFill>
                                <a:latin typeface="Cambria Math" panose="02040503050406030204" pitchFamily="18" charset="0"/>
                                <a:ea typeface="Cambria Math" panose="02040503050406030204" pitchFamily="18" charset="0"/>
                              </a:rPr>
                            </m:ctrlPr>
                          </m:eqArrPr>
                          <m:e>
                            <m:sSub>
                              <m:sSubPr>
                                <m:ctrlPr>
                                  <a:rPr lang="en-US" i="1" dirty="0" smtClean="0">
                                    <a:solidFill>
                                      <a:srgbClr val="7030A0"/>
                                    </a:solidFill>
                                    <a:latin typeface="Cambria Math" panose="02040503050406030204" pitchFamily="18" charset="0"/>
                                    <a:ea typeface="Cambria Math" panose="02040503050406030204" pitchFamily="18" charset="0"/>
                                  </a:rPr>
                                </m:ctrlPr>
                              </m:sSubPr>
                              <m:e>
                                <m:r>
                                  <a:rPr lang="en-US" b="1" i="1" dirty="0" smtClean="0">
                                    <a:solidFill>
                                      <a:srgbClr val="7030A0"/>
                                    </a:solidFill>
                                    <a:latin typeface="Cambria Math" panose="02040503050406030204" pitchFamily="18" charset="0"/>
                                    <a:ea typeface="Cambria Math" panose="02040503050406030204" pitchFamily="18" charset="0"/>
                                  </a:rPr>
                                  <m:t>𝑿</m:t>
                                </m:r>
                              </m:e>
                              <m:sub>
                                <m:r>
                                  <a:rPr lang="en-US" b="0" i="1" dirty="0" smtClean="0">
                                    <a:solidFill>
                                      <a:srgbClr val="7030A0"/>
                                    </a:solidFill>
                                    <a:latin typeface="Cambria Math" panose="02040503050406030204" pitchFamily="18" charset="0"/>
                                    <a:ea typeface="Cambria Math" panose="02040503050406030204" pitchFamily="18" charset="0"/>
                                  </a:rPr>
                                  <m:t>𝑗</m:t>
                                </m:r>
                              </m:sub>
                            </m:sSub>
                          </m:e>
                          <m:e>
                            <m:r>
                              <a:rPr lang="en-US" b="0" i="1" dirty="0" smtClean="0">
                                <a:solidFill>
                                  <a:srgbClr val="7030A0"/>
                                </a:solidFill>
                                <a:latin typeface="Cambria Math" panose="02040503050406030204" pitchFamily="18" charset="0"/>
                                <a:ea typeface="Cambria Math" panose="02040503050406030204" pitchFamily="18" charset="0"/>
                              </a:rPr>
                              <m:t>1</m:t>
                            </m:r>
                          </m:e>
                        </m:eqArr>
                      </m:e>
                    </m:d>
                    <m:r>
                      <a:rPr lang="en-US" i="1">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𝑸</m:t>
                    </m:r>
                    <m:d>
                      <m:dPr>
                        <m:ctrlPr>
                          <a:rPr lang="en-US" i="1" dirty="0">
                            <a:solidFill>
                              <a:srgbClr val="7030A0"/>
                            </a:solidFill>
                            <a:latin typeface="Cambria Math" panose="02040503050406030204" pitchFamily="18" charset="0"/>
                            <a:ea typeface="Cambria Math" panose="02040503050406030204" pitchFamily="18" charset="0"/>
                          </a:rPr>
                        </m:ctrlPr>
                      </m:dPr>
                      <m:e>
                        <m:eqArr>
                          <m:eqArrPr>
                            <m:ctrlPr>
                              <a:rPr lang="en-US" i="1" dirty="0">
                                <a:solidFill>
                                  <a:srgbClr val="7030A0"/>
                                </a:solidFill>
                                <a:latin typeface="Cambria Math" panose="02040503050406030204" pitchFamily="18" charset="0"/>
                                <a:ea typeface="Cambria Math" panose="02040503050406030204" pitchFamily="18" charset="0"/>
                              </a:rPr>
                            </m:ctrlPr>
                          </m:eqArrPr>
                          <m:e>
                            <m:sSub>
                              <m:sSubPr>
                                <m:ctrlPr>
                                  <a:rPr lang="en-US" i="1" dirty="0">
                                    <a:solidFill>
                                      <a:srgbClr val="7030A0"/>
                                    </a:solidFill>
                                    <a:latin typeface="Cambria Math" panose="02040503050406030204" pitchFamily="18" charset="0"/>
                                    <a:ea typeface="Cambria Math" panose="02040503050406030204" pitchFamily="18" charset="0"/>
                                  </a:rPr>
                                </m:ctrlPr>
                              </m:sSubPr>
                              <m:e>
                                <m:r>
                                  <a:rPr lang="en-US" b="1" i="1" dirty="0">
                                    <a:solidFill>
                                      <a:srgbClr val="7030A0"/>
                                    </a:solidFill>
                                    <a:latin typeface="Cambria Math" panose="02040503050406030204" pitchFamily="18" charset="0"/>
                                    <a:ea typeface="Cambria Math" panose="02040503050406030204" pitchFamily="18" charset="0"/>
                                  </a:rPr>
                                  <m:t>𝑿</m:t>
                                </m:r>
                              </m:e>
                              <m:sub>
                                <m:r>
                                  <a:rPr lang="en-US" i="1" dirty="0">
                                    <a:solidFill>
                                      <a:srgbClr val="7030A0"/>
                                    </a:solidFill>
                                    <a:latin typeface="Cambria Math" panose="02040503050406030204" pitchFamily="18" charset="0"/>
                                    <a:ea typeface="Cambria Math" panose="02040503050406030204" pitchFamily="18" charset="0"/>
                                  </a:rPr>
                                  <m:t>𝑗</m:t>
                                </m:r>
                              </m:sub>
                            </m:sSub>
                          </m:e>
                          <m:e>
                            <m:r>
                              <a:rPr lang="en-US" i="1" dirty="0">
                                <a:solidFill>
                                  <a:srgbClr val="7030A0"/>
                                </a:solidFill>
                                <a:latin typeface="Cambria Math" panose="02040503050406030204" pitchFamily="18" charset="0"/>
                                <a:ea typeface="Cambria Math" panose="02040503050406030204" pitchFamily="18" charset="0"/>
                              </a:rPr>
                              <m:t>1</m:t>
                            </m:r>
                          </m:e>
                        </m:eqArr>
                      </m:e>
                    </m:d>
                  </m:oMath>
                </a14:m>
                <a:endParaRPr lang="en-US" dirty="0">
                  <a:solidFill>
                    <a:srgbClr val="C00000"/>
                  </a:solidFill>
                  <a:ea typeface="Cambria Math" panose="02040503050406030204" pitchFamily="18" charset="0"/>
                </a:endParaRPr>
              </a:p>
              <a:p>
                <a:pPr marL="0" indent="0"/>
                <a:endParaRPr lang="en-US" sz="1200" dirty="0"/>
              </a:p>
              <a:p>
                <a:pPr>
                  <a:buFontTx/>
                  <a:buChar char="•"/>
                </a:pPr>
                <a:r>
                  <a:rPr lang="en-US" dirty="0"/>
                  <a:t>How many knowns and unknowns for </a:t>
                </a:r>
                <a14:m>
                  <m:oMath xmlns:m="http://schemas.openxmlformats.org/officeDocument/2006/math">
                    <m:r>
                      <a:rPr lang="en-US" i="1" dirty="0">
                        <a:solidFill>
                          <a:srgbClr val="7030A0"/>
                        </a:solidFill>
                        <a:latin typeface="Cambria Math" panose="02040503050406030204" pitchFamily="18" charset="0"/>
                      </a:rPr>
                      <m:t>𝑚</m:t>
                    </m:r>
                  </m:oMath>
                </a14:m>
                <a:r>
                  <a:rPr lang="en-US" dirty="0"/>
                  <a:t> images and </a:t>
                </a:r>
                <a14:m>
                  <m:oMath xmlns:m="http://schemas.openxmlformats.org/officeDocument/2006/math">
                    <m:r>
                      <a:rPr lang="en-US" i="1" dirty="0">
                        <a:solidFill>
                          <a:srgbClr val="7030A0"/>
                        </a:solidFill>
                        <a:latin typeface="Cambria Math" panose="02040503050406030204" pitchFamily="18" charset="0"/>
                      </a:rPr>
                      <m:t>𝑛</m:t>
                    </m:r>
                  </m:oMath>
                </a14:m>
                <a:r>
                  <a:rPr lang="en-US" dirty="0"/>
                  <a:t> points? </a:t>
                </a:r>
              </a:p>
              <a:p>
                <a:pPr lvl="1"/>
                <a14:m>
                  <m:oMath xmlns:m="http://schemas.openxmlformats.org/officeDocument/2006/math">
                    <m:r>
                      <a:rPr lang="en-US" sz="2400" i="1" dirty="0" smtClean="0">
                        <a:solidFill>
                          <a:srgbClr val="7030A0"/>
                        </a:solidFill>
                        <a:latin typeface="Cambria Math" panose="02040503050406030204" pitchFamily="18" charset="0"/>
                      </a:rPr>
                      <m:t>2</m:t>
                    </m:r>
                    <m:r>
                      <a:rPr lang="en-US" sz="2400" i="1" dirty="0" smtClean="0">
                        <a:solidFill>
                          <a:srgbClr val="7030A0"/>
                        </a:solidFill>
                        <a:latin typeface="Cambria Math" panose="02040503050406030204" pitchFamily="18" charset="0"/>
                      </a:rPr>
                      <m:t>𝑚𝑛</m:t>
                    </m:r>
                  </m:oMath>
                </a14:m>
                <a:r>
                  <a:rPr lang="en-US" sz="2400" i="1" dirty="0">
                    <a:solidFill>
                      <a:srgbClr val="7030A0"/>
                    </a:solidFill>
                  </a:rPr>
                  <a:t> </a:t>
                </a:r>
                <a:r>
                  <a:rPr lang="en-US" sz="2400" dirty="0"/>
                  <a:t>knowns and </a:t>
                </a:r>
                <a14:m>
                  <m:oMath xmlns:m="http://schemas.openxmlformats.org/officeDocument/2006/math">
                    <m:r>
                      <a:rPr lang="en-US" sz="2400" i="1" dirty="0" smtClean="0">
                        <a:solidFill>
                          <a:srgbClr val="7030A0"/>
                        </a:solidFill>
                        <a:latin typeface="Cambria Math" panose="02040503050406030204" pitchFamily="18" charset="0"/>
                      </a:rPr>
                      <m:t>8</m:t>
                    </m:r>
                    <m:r>
                      <a:rPr lang="en-US" sz="2400" i="1" dirty="0" smtClean="0">
                        <a:solidFill>
                          <a:srgbClr val="7030A0"/>
                        </a:solidFill>
                        <a:latin typeface="Cambria Math" panose="02040503050406030204" pitchFamily="18" charset="0"/>
                      </a:rPr>
                      <m:t>𝑚</m:t>
                    </m:r>
                    <m:r>
                      <a:rPr lang="en-US" sz="2400" i="1" dirty="0" smtClean="0">
                        <a:solidFill>
                          <a:srgbClr val="7030A0"/>
                        </a:solidFill>
                        <a:latin typeface="Cambria Math" panose="02040503050406030204" pitchFamily="18" charset="0"/>
                      </a:rPr>
                      <m:t> + 3</m:t>
                    </m:r>
                    <m:r>
                      <a:rPr lang="en-US" sz="2400" i="1" dirty="0" smtClean="0">
                        <a:solidFill>
                          <a:srgbClr val="7030A0"/>
                        </a:solidFill>
                        <a:latin typeface="Cambria Math" panose="02040503050406030204" pitchFamily="18" charset="0"/>
                      </a:rPr>
                      <m:t>𝑛</m:t>
                    </m:r>
                    <m:r>
                      <a:rPr lang="en-US" sz="2400" i="1" dirty="0" smtClean="0">
                        <a:solidFill>
                          <a:srgbClr val="7030A0"/>
                        </a:solidFill>
                        <a:latin typeface="Cambria Math" panose="02040503050406030204" pitchFamily="18" charset="0"/>
                      </a:rPr>
                      <m:t> </m:t>
                    </m:r>
                  </m:oMath>
                </a14:m>
                <a:r>
                  <a:rPr lang="en-US" sz="2400" dirty="0"/>
                  <a:t>unknowns</a:t>
                </a:r>
              </a:p>
              <a:p>
                <a:pPr lvl="1"/>
                <a:r>
                  <a:rPr lang="en-US" sz="2400" dirty="0"/>
                  <a:t>To be able to solve this problem, we must have </a:t>
                </a:r>
                <a14:m>
                  <m:oMath xmlns:m="http://schemas.openxmlformats.org/officeDocument/2006/math">
                    <m:r>
                      <a:rPr lang="en-US" sz="2400" i="1" dirty="0" smtClean="0">
                        <a:solidFill>
                          <a:srgbClr val="7030A0"/>
                        </a:solidFill>
                        <a:latin typeface="Cambria Math" panose="02040503050406030204" pitchFamily="18" charset="0"/>
                      </a:rPr>
                      <m:t>2</m:t>
                    </m:r>
                    <m:r>
                      <a:rPr lang="en-US" sz="2400" i="1" dirty="0" smtClean="0">
                        <a:solidFill>
                          <a:srgbClr val="7030A0"/>
                        </a:solidFill>
                        <a:latin typeface="Cambria Math" panose="02040503050406030204" pitchFamily="18" charset="0"/>
                      </a:rPr>
                      <m:t>𝑚𝑛</m:t>
                    </m:r>
                    <m:r>
                      <a:rPr lang="en-US" sz="2400" i="1" dirty="0" smtClean="0">
                        <a:solidFill>
                          <a:srgbClr val="7030A0"/>
                        </a:solidFill>
                        <a:latin typeface="Cambria Math" panose="02040503050406030204" pitchFamily="18" charset="0"/>
                      </a:rPr>
                      <m:t> ≥ 8</m:t>
                    </m:r>
                    <m:r>
                      <a:rPr lang="en-US" sz="2400" i="1" dirty="0" smtClean="0">
                        <a:solidFill>
                          <a:srgbClr val="7030A0"/>
                        </a:solidFill>
                        <a:latin typeface="Cambria Math" panose="02040503050406030204" pitchFamily="18" charset="0"/>
                      </a:rPr>
                      <m:t>𝑚</m:t>
                    </m:r>
                    <m:r>
                      <a:rPr lang="en-US" sz="2400" i="1" dirty="0" smtClean="0">
                        <a:solidFill>
                          <a:srgbClr val="7030A0"/>
                        </a:solidFill>
                        <a:latin typeface="Cambria Math" panose="02040503050406030204" pitchFamily="18" charset="0"/>
                      </a:rPr>
                      <m:t>+3</m:t>
                    </m:r>
                    <m:r>
                      <a:rPr lang="en-US" sz="2400" i="1" dirty="0" smtClean="0">
                        <a:solidFill>
                          <a:srgbClr val="7030A0"/>
                        </a:solidFill>
                        <a:latin typeface="Cambria Math" panose="02040503050406030204" pitchFamily="18" charset="0"/>
                      </a:rPr>
                      <m:t>𝑛</m:t>
                    </m:r>
                    <m:r>
                      <a:rPr lang="en-US" sz="2400" b="0" i="1" dirty="0" smtClean="0">
                        <a:solidFill>
                          <a:srgbClr val="7030A0"/>
                        </a:solidFill>
                        <a:latin typeface="Cambria Math" panose="02040503050406030204" pitchFamily="18" charset="0"/>
                      </a:rPr>
                      <m:t>−</m:t>
                    </m:r>
                    <m:r>
                      <a:rPr lang="en-US" sz="2400" i="1" dirty="0" smtClean="0">
                        <a:solidFill>
                          <a:srgbClr val="7030A0"/>
                        </a:solidFill>
                        <a:latin typeface="Cambria Math" panose="02040503050406030204" pitchFamily="18" charset="0"/>
                      </a:rPr>
                      <m:t>12</m:t>
                    </m:r>
                  </m:oMath>
                </a14:m>
                <a:r>
                  <a:rPr lang="en-US" sz="2400" dirty="0"/>
                  <a:t> (affine ambiguity takes away 12 </a:t>
                </a:r>
                <a:r>
                  <a:rPr lang="en-US" sz="2400" dirty="0" err="1"/>
                  <a:t>dof</a:t>
                </a:r>
                <a:r>
                  <a:rPr lang="en-US" sz="2400" dirty="0"/>
                  <a:t>)</a:t>
                </a:r>
              </a:p>
              <a:p>
                <a:pPr lvl="1"/>
                <a:r>
                  <a:rPr lang="en-US" sz="2400" dirty="0"/>
                  <a:t>E.g., for </a:t>
                </a:r>
                <a:r>
                  <a:rPr lang="en-US" sz="2400" dirty="0">
                    <a:solidFill>
                      <a:srgbClr val="C00000"/>
                    </a:solidFill>
                  </a:rPr>
                  <a:t>two</a:t>
                </a:r>
                <a:r>
                  <a:rPr lang="en-US" sz="2400" dirty="0"/>
                  <a:t> views, we need </a:t>
                </a:r>
                <a:r>
                  <a:rPr lang="en-US" sz="2400" dirty="0">
                    <a:solidFill>
                      <a:srgbClr val="C00000"/>
                    </a:solidFill>
                  </a:rPr>
                  <a:t>four</a:t>
                </a:r>
                <a:r>
                  <a:rPr lang="en-US" sz="2400" dirty="0"/>
                  <a:t> point correspondences</a:t>
                </a:r>
              </a:p>
            </p:txBody>
          </p:sp>
        </mc:Choice>
        <mc:Fallback xmlns="">
          <p:sp>
            <p:nvSpPr>
              <p:cNvPr id="1035267" name="Rectangle 3"/>
              <p:cNvSpPr>
                <a:spLocks noGrp="1" noRot="1" noChangeAspect="1" noMove="1" noResize="1" noEditPoints="1" noAdjustHandles="1" noChangeArrowheads="1" noChangeShapeType="1" noTextEdit="1"/>
              </p:cNvSpPr>
              <p:nvPr>
                <p:ph type="body" idx="1"/>
              </p:nvPr>
            </p:nvSpPr>
            <p:spPr>
              <a:xfrm>
                <a:off x="914400" y="914400"/>
                <a:ext cx="10363200" cy="5943600"/>
              </a:xfrm>
              <a:blipFill>
                <a:blip r:embed="rId3"/>
                <a:stretch>
                  <a:fillRect l="-858" t="-855" b="-4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26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352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5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dirty="0"/>
              <a:t>Affine Structure from Motion</a:t>
            </a:r>
          </a:p>
        </p:txBody>
      </p:sp>
      <p:sp>
        <p:nvSpPr>
          <p:cNvPr id="1039363" name="Rectangle 3"/>
          <p:cNvSpPr>
            <a:spLocks noGrp="1" noChangeArrowheads="1"/>
          </p:cNvSpPr>
          <p:nvPr>
            <p:ph type="body" idx="1"/>
          </p:nvPr>
        </p:nvSpPr>
        <p:spPr>
          <a:xfrm>
            <a:off x="914400" y="914400"/>
            <a:ext cx="10363200" cy="1143000"/>
          </a:xfrm>
        </p:spPr>
        <p:txBody>
          <a:bodyPr/>
          <a:lstStyle/>
          <a:p>
            <a:pPr>
              <a:buFontTx/>
              <a:buChar char="•"/>
            </a:pPr>
            <a:r>
              <a:rPr lang="en-US" sz="2800" dirty="0"/>
              <a:t>First, center the data by subtracting the centroid of the image points in each view:</a:t>
            </a:r>
            <a:br>
              <a:rPr lang="en-US" sz="2800" dirty="0"/>
            </a:br>
            <a:endParaRPr lang="en-US" sz="2800" dirty="0"/>
          </a:p>
          <a:p>
            <a:pPr>
              <a:buFontTx/>
              <a:buChar char="•"/>
            </a:pPr>
            <a:endParaRPr lang="en-US" sz="2800" dirty="0">
              <a:solidFill>
                <a:srgbClr val="7030A0"/>
              </a:solidFill>
            </a:endParaRPr>
          </a:p>
          <a:p>
            <a:pPr>
              <a:buFontTx/>
              <a:buChar char="•"/>
            </a:pPr>
            <a:endParaRPr lang="en-US" dirty="0">
              <a:solidFill>
                <a:srgbClr val="7030A0"/>
              </a:solidFill>
            </a:endParaRPr>
          </a:p>
          <a:p>
            <a:pPr marL="0" indent="0"/>
            <a:endParaRPr lang="en-US" dirty="0">
              <a:solidFill>
                <a:srgbClr val="7030A0"/>
              </a:solidFill>
            </a:endParaRPr>
          </a:p>
          <a:p>
            <a:pPr marL="0" indent="0"/>
            <a:endParaRPr lang="en-US" dirty="0">
              <a:solidFill>
                <a:srgbClr val="7030A0"/>
              </a:solidFill>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6DD1EE2-0694-C341-99E2-9526D2D08443}"/>
                  </a:ext>
                </a:extLst>
              </p:cNvPr>
              <p:cNvSpPr/>
              <p:nvPr/>
            </p:nvSpPr>
            <p:spPr>
              <a:xfrm>
                <a:off x="3124200" y="3018421"/>
                <a:ext cx="435080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𝑨</m:t>
                          </m:r>
                        </m:e>
                        <m:sub>
                          <m:r>
                            <a:rPr lang="en-US" i="1">
                              <a:solidFill>
                                <a:srgbClr val="C00000"/>
                              </a:solidFill>
                              <a:latin typeface="Cambria Math" panose="02040503050406030204" pitchFamily="18" charset="0"/>
                            </a:rPr>
                            <m:t>𝑖</m:t>
                          </m:r>
                        </m:sub>
                      </m:sSub>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𝑗</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𝒕</m:t>
                          </m:r>
                        </m:e>
                        <m:sub>
                          <m:r>
                            <a:rPr lang="en-US" i="1">
                              <a:solidFill>
                                <a:srgbClr val="C00000"/>
                              </a:solidFill>
                              <a:latin typeface="Cambria Math" panose="02040503050406030204" pitchFamily="18" charset="0"/>
                            </a:rPr>
                            <m:t>𝑖</m:t>
                          </m:r>
                        </m:sub>
                      </m:sSub>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𝑛</m:t>
                          </m:r>
                        </m:den>
                      </m:f>
                      <m:nary>
                        <m:naryPr>
                          <m:chr m:val="∑"/>
                          <m:ctrlPr>
                            <a:rPr lang="en-US" i="1">
                              <a:solidFill>
                                <a:srgbClr val="7030A0"/>
                              </a:solidFill>
                              <a:latin typeface="Cambria Math" panose="02040503050406030204" pitchFamily="18" charset="0"/>
                            </a:rPr>
                          </m:ctrlPr>
                        </m:naryPr>
                        <m:sub>
                          <m:r>
                            <m:rPr>
                              <m:brk m:alnAt="23"/>
                            </m:rP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=1</m:t>
                          </m:r>
                        </m:sub>
                        <m:sup>
                          <m:r>
                            <a:rPr lang="en-US" i="1">
                              <a:solidFill>
                                <a:srgbClr val="7030A0"/>
                              </a:solidFill>
                              <a:latin typeface="Cambria Math" panose="02040503050406030204" pitchFamily="18" charset="0"/>
                            </a:rPr>
                            <m:t>𝑛</m:t>
                          </m:r>
                        </m:sup>
                        <m:e>
                          <m:d>
                            <m:dPr>
                              <m:ctrlPr>
                                <a:rPr lang="en-US" i="1">
                                  <a:solidFill>
                                    <a:srgbClr val="7030A0"/>
                                  </a:solidFill>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𝑨</m:t>
                                  </m:r>
                                </m:e>
                                <m:sub>
                                  <m:r>
                                    <a:rPr lang="en-US" i="1">
                                      <a:solidFill>
                                        <a:srgbClr val="C00000"/>
                                      </a:solidFill>
                                      <a:latin typeface="Cambria Math" panose="02040503050406030204" pitchFamily="18" charset="0"/>
                                    </a:rPr>
                                    <m:t>𝑖</m:t>
                                  </m:r>
                                </m:sub>
                              </m:sSub>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𝑘</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𝒕</m:t>
                                  </m:r>
                                </m:e>
                                <m:sub>
                                  <m:r>
                                    <a:rPr lang="en-US" i="1">
                                      <a:solidFill>
                                        <a:srgbClr val="C00000"/>
                                      </a:solidFill>
                                      <a:latin typeface="Cambria Math" panose="02040503050406030204" pitchFamily="18" charset="0"/>
                                    </a:rPr>
                                    <m:t>𝑖</m:t>
                                  </m:r>
                                </m:sub>
                              </m:sSub>
                            </m:e>
                          </m:d>
                        </m:e>
                      </m:nary>
                    </m:oMath>
                  </m:oMathPara>
                </a14:m>
                <a:endParaRPr lang="en-US" dirty="0"/>
              </a:p>
            </p:txBody>
          </p:sp>
        </mc:Choice>
        <mc:Fallback xmlns="">
          <p:sp>
            <p:nvSpPr>
              <p:cNvPr id="2" name="Rectangle 1">
                <a:extLst>
                  <a:ext uri="{FF2B5EF4-FFF2-40B4-BE49-F238E27FC236}">
                    <a16:creationId xmlns:a16="http://schemas.microsoft.com/office/drawing/2014/main" id="{56DD1EE2-0694-C341-99E2-9526D2D08443}"/>
                  </a:ext>
                </a:extLst>
              </p:cNvPr>
              <p:cNvSpPr>
                <a:spLocks noRot="1" noChangeAspect="1" noMove="1" noResize="1" noEditPoints="1" noAdjustHandles="1" noChangeArrowheads="1" noChangeShapeType="1" noTextEdit="1"/>
              </p:cNvSpPr>
              <p:nvPr/>
            </p:nvSpPr>
            <p:spPr>
              <a:xfrm>
                <a:off x="3124200" y="3018421"/>
                <a:ext cx="4350806" cy="1100558"/>
              </a:xfrm>
              <a:prstGeom prst="rect">
                <a:avLst/>
              </a:prstGeom>
              <a:blipFill>
                <a:blip r:embed="rId3"/>
                <a:stretch>
                  <a:fillRect t="-106897"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F544B53-C749-FA45-BB89-9B7A1F3A88C1}"/>
                  </a:ext>
                </a:extLst>
              </p:cNvPr>
              <p:cNvSpPr/>
              <p:nvPr/>
            </p:nvSpPr>
            <p:spPr>
              <a:xfrm>
                <a:off x="2647893" y="1892463"/>
                <a:ext cx="293381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7030A0"/>
                              </a:solidFill>
                              <a:latin typeface="Cambria Math" panose="02040503050406030204" pitchFamily="18" charset="0"/>
                            </a:rPr>
                          </m:ctrlPr>
                        </m:sSubPr>
                        <m:e>
                          <m:acc>
                            <m:accPr>
                              <m:chr m:val="̂"/>
                              <m:ctrlPr>
                                <a:rPr lang="en-US" b="1" i="1">
                                  <a:solidFill>
                                    <a:srgbClr val="7030A0"/>
                                  </a:solidFill>
                                  <a:latin typeface="Cambria Math" panose="02040503050406030204" pitchFamily="18" charset="0"/>
                                </a:rPr>
                              </m:ctrlPr>
                            </m:accPr>
                            <m:e>
                              <m:r>
                                <a:rPr lang="en-US" b="1" i="1">
                                  <a:solidFill>
                                    <a:srgbClr val="7030A0"/>
                                  </a:solidFill>
                                  <a:latin typeface="Cambria Math" panose="02040503050406030204" pitchFamily="18" charset="0"/>
                                </a:rPr>
                                <m:t>𝒙</m:t>
                              </m:r>
                            </m:e>
                          </m:acc>
                        </m:e>
                        <m:sub>
                          <m:r>
                            <a:rPr lang="en-US" i="1">
                              <a:solidFill>
                                <a:srgbClr val="7030A0"/>
                              </a:solidFill>
                              <a:latin typeface="Cambria Math" panose="02040503050406030204" pitchFamily="18" charset="0"/>
                            </a:rPr>
                            <m:t>𝑖𝑗</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𝒙</m:t>
                          </m:r>
                        </m:e>
                        <m:sub>
                          <m:r>
                            <a:rPr lang="en-US" i="1">
                              <a:solidFill>
                                <a:srgbClr val="7030A0"/>
                              </a:solidFill>
                              <a:latin typeface="Cambria Math" panose="02040503050406030204" pitchFamily="18" charset="0"/>
                            </a:rPr>
                            <m:t>𝑖𝑗</m:t>
                          </m:r>
                        </m:sub>
                      </m:sSub>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𝑛</m:t>
                          </m:r>
                        </m:den>
                      </m:f>
                      <m:nary>
                        <m:naryPr>
                          <m:chr m:val="∑"/>
                          <m:ctrlPr>
                            <a:rPr lang="en-US" i="1">
                              <a:solidFill>
                                <a:srgbClr val="7030A0"/>
                              </a:solidFill>
                              <a:latin typeface="Cambria Math" panose="02040503050406030204" pitchFamily="18" charset="0"/>
                            </a:rPr>
                          </m:ctrlPr>
                        </m:naryPr>
                        <m:sub>
                          <m:r>
                            <m:rPr>
                              <m:brk m:alnAt="23"/>
                            </m:rPr>
                            <a:rPr lang="en-US" i="1">
                              <a:solidFill>
                                <a:srgbClr val="7030A0"/>
                              </a:solidFill>
                              <a:latin typeface="Cambria Math" panose="02040503050406030204" pitchFamily="18" charset="0"/>
                            </a:rPr>
                            <m:t>𝑘</m:t>
                          </m:r>
                          <m:r>
                            <a:rPr lang="en-US" i="1">
                              <a:solidFill>
                                <a:srgbClr val="7030A0"/>
                              </a:solidFill>
                              <a:latin typeface="Cambria Math" panose="02040503050406030204" pitchFamily="18" charset="0"/>
                            </a:rPr>
                            <m:t>=1</m:t>
                          </m:r>
                        </m:sub>
                        <m:sup>
                          <m:r>
                            <a:rPr lang="en-US" i="1">
                              <a:solidFill>
                                <a:srgbClr val="7030A0"/>
                              </a:solidFill>
                              <a:latin typeface="Cambria Math" panose="02040503050406030204" pitchFamily="18" charset="0"/>
                            </a:rPr>
                            <m:t>𝑛</m:t>
                          </m:r>
                        </m:sup>
                        <m:e>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𝒙</m:t>
                              </m:r>
                            </m:e>
                            <m:sub>
                              <m:r>
                                <a:rPr lang="en-US" i="1">
                                  <a:solidFill>
                                    <a:srgbClr val="7030A0"/>
                                  </a:solidFill>
                                  <a:latin typeface="Cambria Math" panose="02040503050406030204" pitchFamily="18" charset="0"/>
                                </a:rPr>
                                <m:t>𝑖𝑘</m:t>
                              </m:r>
                            </m:sub>
                          </m:sSub>
                        </m:e>
                      </m:nary>
                    </m:oMath>
                  </m:oMathPara>
                </a14:m>
                <a:endParaRPr lang="en-US" dirty="0"/>
              </a:p>
            </p:txBody>
          </p:sp>
        </mc:Choice>
        <mc:Fallback xmlns="">
          <p:sp>
            <p:nvSpPr>
              <p:cNvPr id="3" name="Rectangle 2">
                <a:extLst>
                  <a:ext uri="{FF2B5EF4-FFF2-40B4-BE49-F238E27FC236}">
                    <a16:creationId xmlns:a16="http://schemas.microsoft.com/office/drawing/2014/main" id="{0F544B53-C749-FA45-BB89-9B7A1F3A88C1}"/>
                  </a:ext>
                </a:extLst>
              </p:cNvPr>
              <p:cNvSpPr>
                <a:spLocks noRot="1" noChangeAspect="1" noMove="1" noResize="1" noEditPoints="1" noAdjustHandles="1" noChangeArrowheads="1" noChangeShapeType="1" noTextEdit="1"/>
              </p:cNvSpPr>
              <p:nvPr/>
            </p:nvSpPr>
            <p:spPr>
              <a:xfrm>
                <a:off x="2647893" y="1892463"/>
                <a:ext cx="2933815" cy="1100558"/>
              </a:xfrm>
              <a:prstGeom prst="rect">
                <a:avLst/>
              </a:prstGeom>
              <a:blipFill>
                <a:blip r:embed="rId4"/>
                <a:stretch>
                  <a:fillRect t="-105682" r="-4721" b="-1602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EA50572-E039-DC42-9198-FBE5C6376E24}"/>
                  </a:ext>
                </a:extLst>
              </p:cNvPr>
              <p:cNvSpPr/>
              <p:nvPr/>
            </p:nvSpPr>
            <p:spPr>
              <a:xfrm>
                <a:off x="3124200" y="4267200"/>
                <a:ext cx="308065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d>
                        <m:dPr>
                          <m:ctrlPr>
                            <a:rPr lang="en-US" i="1">
                              <a:solidFill>
                                <a:srgbClr val="7030A0"/>
                              </a:solidFill>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𝑗</m:t>
                              </m:r>
                            </m:sub>
                          </m:sSub>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𝑛</m:t>
                              </m:r>
                            </m:den>
                          </m:f>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𝑘</m:t>
                              </m:r>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𝑛</m:t>
                              </m:r>
                            </m:sup>
                            <m:e>
                              <m:sSub>
                                <m:sSubPr>
                                  <m:ctrlPr>
                                    <a:rPr lang="en-US"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𝑿</m:t>
                                  </m:r>
                                </m:e>
                                <m:sub>
                                  <m:r>
                                    <a:rPr lang="en-US" i="1">
                                      <a:solidFill>
                                        <a:srgbClr val="C00000"/>
                                      </a:solidFill>
                                      <a:latin typeface="Cambria Math" panose="02040503050406030204" pitchFamily="18" charset="0"/>
                                    </a:rPr>
                                    <m:t>𝑘</m:t>
                                  </m:r>
                                </m:sub>
                              </m:sSub>
                            </m:e>
                          </m:nary>
                        </m:e>
                      </m:d>
                    </m:oMath>
                  </m:oMathPara>
                </a14:m>
                <a:endParaRPr lang="en-US" dirty="0"/>
              </a:p>
            </p:txBody>
          </p:sp>
        </mc:Choice>
        <mc:Fallback xmlns="">
          <p:sp>
            <p:nvSpPr>
              <p:cNvPr id="4" name="Rectangle 3">
                <a:extLst>
                  <a:ext uri="{FF2B5EF4-FFF2-40B4-BE49-F238E27FC236}">
                    <a16:creationId xmlns:a16="http://schemas.microsoft.com/office/drawing/2014/main" id="{5EA50572-E039-DC42-9198-FBE5C6376E24}"/>
                  </a:ext>
                </a:extLst>
              </p:cNvPr>
              <p:cNvSpPr>
                <a:spLocks noRot="1" noChangeAspect="1" noMove="1" noResize="1" noEditPoints="1" noAdjustHandles="1" noChangeArrowheads="1" noChangeShapeType="1" noTextEdit="1"/>
              </p:cNvSpPr>
              <p:nvPr/>
            </p:nvSpPr>
            <p:spPr>
              <a:xfrm>
                <a:off x="3124200" y="4267200"/>
                <a:ext cx="3080652" cy="1100558"/>
              </a:xfrm>
              <a:prstGeom prst="rect">
                <a:avLst/>
              </a:prstGeom>
              <a:blipFill>
                <a:blip r:embed="rId5"/>
                <a:stretch>
                  <a:fillRect t="-108046" b="-16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67EAC37-AEE2-5A41-9108-98ABB45A155B}"/>
                  </a:ext>
                </a:extLst>
              </p:cNvPr>
              <p:cNvSpPr/>
              <p:nvPr/>
            </p:nvSpPr>
            <p:spPr>
              <a:xfrm>
                <a:off x="3124200" y="5715000"/>
                <a:ext cx="1198982" cy="509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sSub>
                        <m:sSubPr>
                          <m:ctrlPr>
                            <a:rPr lang="en-US" i="1" smtClean="0">
                              <a:solidFill>
                                <a:srgbClr val="C00000"/>
                              </a:solidFill>
                              <a:latin typeface="Cambria Math" panose="02040503050406030204" pitchFamily="18" charset="0"/>
                            </a:rPr>
                          </m:ctrlPr>
                        </m:sSubPr>
                        <m:e>
                          <m:acc>
                            <m:accPr>
                              <m:chr m:val="̂"/>
                              <m:ctrlPr>
                                <a:rPr lang="en-US" b="1"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𝑿</m:t>
                              </m:r>
                            </m:e>
                          </m:acc>
                        </m:e>
                        <m:sub>
                          <m:r>
                            <a:rPr lang="en-US" i="1">
                              <a:solidFill>
                                <a:srgbClr val="C00000"/>
                              </a:solidFill>
                              <a:latin typeface="Cambria Math" panose="02040503050406030204" pitchFamily="18" charset="0"/>
                            </a:rPr>
                            <m:t>𝑗</m:t>
                          </m:r>
                        </m:sub>
                      </m:sSub>
                    </m:oMath>
                  </m:oMathPara>
                </a14:m>
                <a:endParaRPr lang="en-US" dirty="0"/>
              </a:p>
            </p:txBody>
          </p:sp>
        </mc:Choice>
        <mc:Fallback xmlns="">
          <p:sp>
            <p:nvSpPr>
              <p:cNvPr id="5" name="Rectangle 4">
                <a:extLst>
                  <a:ext uri="{FF2B5EF4-FFF2-40B4-BE49-F238E27FC236}">
                    <a16:creationId xmlns:a16="http://schemas.microsoft.com/office/drawing/2014/main" id="{667EAC37-AEE2-5A41-9108-98ABB45A155B}"/>
                  </a:ext>
                </a:extLst>
              </p:cNvPr>
              <p:cNvSpPr>
                <a:spLocks noRot="1" noChangeAspect="1" noMove="1" noResize="1" noEditPoints="1" noAdjustHandles="1" noChangeArrowheads="1" noChangeShapeType="1" noTextEdit="1"/>
              </p:cNvSpPr>
              <p:nvPr/>
            </p:nvSpPr>
            <p:spPr>
              <a:xfrm>
                <a:off x="3124200" y="5715000"/>
                <a:ext cx="1198982" cy="509820"/>
              </a:xfrm>
              <a:prstGeom prst="rect">
                <a:avLst/>
              </a:prstGeom>
              <a:blipFill>
                <a:blip r:embed="rId6"/>
                <a:stretch>
                  <a:fillRect t="-7317" b="-9756"/>
                </a:stretch>
              </a:blipFill>
            </p:spPr>
            <p:txBody>
              <a:bodyPr/>
              <a:lstStyle/>
              <a:p>
                <a:r>
                  <a:rPr lang="en-US">
                    <a:noFill/>
                  </a:rPr>
                  <a:t> </a:t>
                </a:r>
              </a:p>
            </p:txBody>
          </p:sp>
        </mc:Fallback>
      </mc:AlternateContent>
    </p:spTree>
    <p:extLst>
      <p:ext uri="{BB962C8B-B14F-4D97-AF65-F5344CB8AC3E}">
        <p14:creationId xmlns:p14="http://schemas.microsoft.com/office/powerpoint/2010/main" val="296849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r>
              <a:rPr lang="en-US" dirty="0"/>
              <a:t>Affine Structure from Motion</a:t>
            </a:r>
          </a:p>
        </p:txBody>
      </p:sp>
      <mc:AlternateContent xmlns:mc="http://schemas.openxmlformats.org/markup-compatibility/2006" xmlns:a14="http://schemas.microsoft.com/office/drawing/2010/main">
        <mc:Choice Requires="a14">
          <p:sp>
            <p:nvSpPr>
              <p:cNvPr id="1039363" name="Rectangle 3"/>
              <p:cNvSpPr>
                <a:spLocks noGrp="1" noChangeArrowheads="1"/>
              </p:cNvSpPr>
              <p:nvPr>
                <p:ph type="body" idx="1"/>
              </p:nvPr>
            </p:nvSpPr>
            <p:spPr/>
            <p:txBody>
              <a:bodyPr/>
              <a:lstStyle/>
              <a:p>
                <a:pPr marL="457200" indent="-457200">
                  <a:buFont typeface="Arial" panose="020B0604020202020204" pitchFamily="34" charset="0"/>
                  <a:buChar char="•"/>
                </a:pPr>
                <a:r>
                  <a:rPr lang="en-US" sz="2800" dirty="0"/>
                  <a:t>After centering, each normalized 2D point </a:t>
                </a:r>
                <a14:m>
                  <m:oMath xmlns:m="http://schemas.openxmlformats.org/officeDocument/2006/math">
                    <m:sSub>
                      <m:sSubPr>
                        <m:ctrlPr>
                          <a:rPr lang="en-US" sz="2800" i="1" smtClean="0">
                            <a:solidFill>
                              <a:srgbClr val="7030A0"/>
                            </a:solidFill>
                            <a:latin typeface="Cambria Math" panose="02040503050406030204" pitchFamily="18" charset="0"/>
                          </a:rPr>
                        </m:ctrlPr>
                      </m:sSubPr>
                      <m:e>
                        <m:acc>
                          <m:accPr>
                            <m:chr m:val="̂"/>
                            <m:ctrlPr>
                              <a:rPr lang="en-US" sz="2800" b="1" i="1">
                                <a:solidFill>
                                  <a:srgbClr val="7030A0"/>
                                </a:solidFill>
                                <a:latin typeface="Cambria Math" panose="02040503050406030204" pitchFamily="18" charset="0"/>
                              </a:rPr>
                            </m:ctrlPr>
                          </m:accPr>
                          <m:e>
                            <m:r>
                              <a:rPr lang="en-US" sz="2800" b="1" i="1">
                                <a:solidFill>
                                  <a:srgbClr val="7030A0"/>
                                </a:solidFill>
                                <a:latin typeface="Cambria Math" panose="02040503050406030204" pitchFamily="18" charset="0"/>
                              </a:rPr>
                              <m:t>𝒙</m:t>
                            </m:r>
                          </m:e>
                        </m:acc>
                      </m:e>
                      <m:sub>
                        <m:r>
                          <a:rPr lang="en-US" sz="2800" i="1">
                            <a:solidFill>
                              <a:srgbClr val="7030A0"/>
                            </a:solidFill>
                            <a:latin typeface="Cambria Math" panose="02040503050406030204" pitchFamily="18" charset="0"/>
                          </a:rPr>
                          <m:t>𝑖𝑗</m:t>
                        </m:r>
                      </m:sub>
                    </m:sSub>
                    <m:r>
                      <a:rPr lang="en-US" sz="2800" i="1">
                        <a:latin typeface="Cambria Math" panose="02040503050406030204" pitchFamily="18" charset="0"/>
                      </a:rPr>
                      <m:t> </m:t>
                    </m:r>
                  </m:oMath>
                </a14:m>
                <a:r>
                  <a:rPr lang="en-US" sz="2800" dirty="0"/>
                  <a:t>is related to the 3D point by</a:t>
                </a:r>
              </a:p>
              <a:p>
                <a:pPr marL="0" indent="0"/>
                <a:endParaRPr lang="en-US" sz="1200" dirty="0"/>
              </a:p>
              <a:p>
                <a:pPr marL="0" indent="0" algn="ctr"/>
                <a14:m>
                  <m:oMath xmlns:m="http://schemas.openxmlformats.org/officeDocument/2006/math">
                    <m:sSub>
                      <m:sSubPr>
                        <m:ctrlPr>
                          <a:rPr lang="en-US" sz="2800" i="1" smtClean="0">
                            <a:solidFill>
                              <a:srgbClr val="C00000"/>
                            </a:solidFill>
                            <a:latin typeface="Cambria Math" panose="02040503050406030204" pitchFamily="18" charset="0"/>
                          </a:rPr>
                        </m:ctrlPr>
                      </m:sSubPr>
                      <m:e>
                        <m:acc>
                          <m:accPr>
                            <m:chr m:val="̂"/>
                            <m:ctrlPr>
                              <a:rPr lang="en-US" sz="2800" b="1" i="1">
                                <a:solidFill>
                                  <a:srgbClr val="C00000"/>
                                </a:solidFill>
                                <a:latin typeface="Cambria Math" panose="02040503050406030204" pitchFamily="18" charset="0"/>
                              </a:rPr>
                            </m:ctrlPr>
                          </m:accPr>
                          <m:e>
                            <m:r>
                              <a:rPr lang="en-US" sz="2800" b="1" i="1">
                                <a:solidFill>
                                  <a:srgbClr val="C00000"/>
                                </a:solidFill>
                                <a:latin typeface="Cambria Math" panose="02040503050406030204" pitchFamily="18" charset="0"/>
                              </a:rPr>
                              <m:t>𝒙</m:t>
                            </m:r>
                          </m:e>
                        </m:acc>
                      </m:e>
                      <m:sub>
                        <m:r>
                          <a:rPr lang="en-US" sz="2800" i="1">
                            <a:solidFill>
                              <a:srgbClr val="C00000"/>
                            </a:solidFill>
                            <a:latin typeface="Cambria Math" panose="02040503050406030204" pitchFamily="18" charset="0"/>
                          </a:rPr>
                          <m:t>𝑖𝑗</m:t>
                        </m:r>
                      </m:sub>
                    </m:sSub>
                    <m:r>
                      <a:rPr lang="en-US" sz="2800" i="1">
                        <a:solidFill>
                          <a:srgbClr val="C00000"/>
                        </a:solidFill>
                        <a:latin typeface="Cambria Math" panose="02040503050406030204" pitchFamily="18" charset="0"/>
                      </a:rPr>
                      <m:t>=</m:t>
                    </m:r>
                  </m:oMath>
                </a14:m>
                <a:r>
                  <a:rPr lang="en-US" sz="2800" dirty="0">
                    <a:solidFill>
                      <a:srgbClr val="C00000"/>
                    </a:solidFill>
                  </a:rPr>
                  <a:t> </a:t>
                </a:r>
                <a14:m>
                  <m:oMath xmlns:m="http://schemas.openxmlformats.org/officeDocument/2006/math">
                    <m:sSub>
                      <m:sSubPr>
                        <m:ctrlPr>
                          <a:rPr lang="en-US" sz="2800" i="1">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𝑨</m:t>
                        </m:r>
                      </m:e>
                      <m:sub>
                        <m:r>
                          <a:rPr lang="en-US" sz="2800" i="1">
                            <a:solidFill>
                              <a:srgbClr val="C00000"/>
                            </a:solidFill>
                            <a:latin typeface="Cambria Math" panose="02040503050406030204" pitchFamily="18" charset="0"/>
                          </a:rPr>
                          <m:t>𝑖</m:t>
                        </m:r>
                      </m:sub>
                    </m:sSub>
                    <m:sSub>
                      <m:sSubPr>
                        <m:ctrlPr>
                          <a:rPr lang="en-US" sz="2800" i="1">
                            <a:solidFill>
                              <a:srgbClr val="C00000"/>
                            </a:solidFill>
                            <a:latin typeface="Cambria Math" panose="02040503050406030204" pitchFamily="18" charset="0"/>
                          </a:rPr>
                        </m:ctrlPr>
                      </m:sSubPr>
                      <m:e>
                        <m:acc>
                          <m:accPr>
                            <m:chr m:val="̂"/>
                            <m:ctrlPr>
                              <a:rPr lang="en-US" sz="2800" b="1" i="1">
                                <a:solidFill>
                                  <a:srgbClr val="C00000"/>
                                </a:solidFill>
                                <a:latin typeface="Cambria Math" panose="02040503050406030204" pitchFamily="18" charset="0"/>
                              </a:rPr>
                            </m:ctrlPr>
                          </m:accPr>
                          <m:e>
                            <m:r>
                              <a:rPr lang="en-US" sz="2800" b="1" i="1">
                                <a:solidFill>
                                  <a:srgbClr val="C00000"/>
                                </a:solidFill>
                                <a:latin typeface="Cambria Math" panose="02040503050406030204" pitchFamily="18" charset="0"/>
                              </a:rPr>
                              <m:t>𝑿</m:t>
                            </m:r>
                          </m:e>
                        </m:acc>
                      </m:e>
                      <m:sub>
                        <m:r>
                          <a:rPr lang="en-US" sz="2800" i="1">
                            <a:solidFill>
                              <a:srgbClr val="C00000"/>
                            </a:solidFill>
                            <a:latin typeface="Cambria Math" panose="02040503050406030204" pitchFamily="18" charset="0"/>
                          </a:rPr>
                          <m:t>𝑗</m:t>
                        </m:r>
                      </m:sub>
                    </m:sSub>
                  </m:oMath>
                </a14:m>
                <a:br>
                  <a:rPr lang="en-US" sz="2800" dirty="0"/>
                </a:br>
                <a:endParaRPr lang="en-US" sz="1200" dirty="0"/>
              </a:p>
              <a:p>
                <a:pPr marL="457200" indent="-457200">
                  <a:buFont typeface="Arial" panose="020B0604020202020204" pitchFamily="34" charset="0"/>
                  <a:buChar char="•"/>
                </a:pPr>
                <a:r>
                  <a:rPr lang="en-US" sz="2800" dirty="0"/>
                  <a:t>We can get rid of the need to center the 3D data (and the translation ambiguity) by defining the origin of the world coordinate system as the centroid of the 3D points</a:t>
                </a:r>
              </a:p>
              <a:p>
                <a:pPr marL="0" indent="0" algn="ctr"/>
                <a:br>
                  <a:rPr lang="en-US" dirty="0"/>
                </a:br>
                <a:br>
                  <a:rPr lang="en-US" dirty="0"/>
                </a:br>
                <a:br>
                  <a:rPr lang="en-US" dirty="0"/>
                </a:br>
                <a:endParaRPr lang="en-US" dirty="0"/>
              </a:p>
            </p:txBody>
          </p:sp>
        </mc:Choice>
        <mc:Fallback xmlns="">
          <p:sp>
            <p:nvSpPr>
              <p:cNvPr id="1039363" name="Rectangle 3"/>
              <p:cNvSpPr>
                <a:spLocks noGrp="1" noRot="1" noChangeAspect="1" noMove="1" noResize="1" noEditPoints="1" noAdjustHandles="1" noChangeArrowheads="1" noChangeShapeType="1" noTextEdit="1"/>
              </p:cNvSpPr>
              <p:nvPr>
                <p:ph type="body" idx="1"/>
              </p:nvPr>
            </p:nvSpPr>
            <p:spPr>
              <a:blipFill>
                <a:blip r:embed="rId3"/>
                <a:stretch>
                  <a:fillRect l="-1103" t="-1449" r="-980"/>
                </a:stretch>
              </a:blipFill>
            </p:spPr>
            <p:txBody>
              <a:bodyPr/>
              <a:lstStyle/>
              <a:p>
                <a:r>
                  <a:rPr 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Affine Structure from Motion</a:t>
            </a:r>
          </a:p>
        </p:txBody>
      </p:sp>
      <mc:AlternateContent xmlns:mc="http://schemas.openxmlformats.org/markup-compatibility/2006" xmlns:a14="http://schemas.microsoft.com/office/drawing/2010/main">
        <mc:Choice Requires="a14">
          <p:sp>
            <p:nvSpPr>
              <p:cNvPr id="11268" name="Rectangle 3"/>
              <p:cNvSpPr>
                <a:spLocks noGrp="1" noChangeArrowheads="1"/>
              </p:cNvSpPr>
              <p:nvPr>
                <p:ph type="body" idx="1"/>
              </p:nvPr>
            </p:nvSpPr>
            <p:spPr/>
            <p:txBody>
              <a:bodyPr/>
              <a:lstStyle/>
              <a:p>
                <a:pPr>
                  <a:buFontTx/>
                  <a:buChar char="•"/>
                </a:pPr>
                <a:r>
                  <a:rPr lang="en-US" sz="2800" dirty="0"/>
                  <a:t>Let’s create a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m:t>
                    </m:r>
                    <m:r>
                      <a:rPr lang="en-US" sz="2800" i="1" dirty="0" smtClean="0">
                        <a:solidFill>
                          <a:srgbClr val="7030A0"/>
                        </a:solidFill>
                        <a:latin typeface="Cambria Math" panose="02040503050406030204" pitchFamily="18" charset="0"/>
                      </a:rPr>
                      <m:t> × </m:t>
                    </m:r>
                    <m:r>
                      <a:rPr lang="en-US" sz="2800" i="1" dirty="0">
                        <a:solidFill>
                          <a:srgbClr val="7030A0"/>
                        </a:solidFill>
                        <a:latin typeface="Cambria Math" panose="02040503050406030204" pitchFamily="18" charset="0"/>
                      </a:rPr>
                      <m:t>𝑛</m:t>
                    </m:r>
                    <m:r>
                      <a:rPr lang="en-US" sz="2800" i="1" dirty="0">
                        <a:latin typeface="Cambria Math" panose="02040503050406030204" pitchFamily="18" charset="0"/>
                      </a:rPr>
                      <m:t> </m:t>
                    </m:r>
                  </m:oMath>
                </a14:m>
                <a:r>
                  <a:rPr lang="en-US" sz="2800" dirty="0"/>
                  <a:t>data (measurement) matrix:</a:t>
                </a:r>
              </a:p>
              <a:p>
                <a:pPr>
                  <a:buFontTx/>
                  <a:buChar char="•"/>
                </a:pPr>
                <a:endParaRPr lang="en-US" dirty="0"/>
              </a:p>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𝑫</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m>
                            <m:mPr>
                              <m:mcs>
                                <m:mc>
                                  <m:mcPr>
                                    <m:count m:val="4"/>
                                    <m:mcJc m:val="center"/>
                                  </m:mcPr>
                                </m:mc>
                              </m:mcs>
                              <m:ctrlPr>
                                <a:rPr lang="en-US" sz="3200" b="0" i="1" smtClean="0">
                                  <a:solidFill>
                                    <a:srgbClr val="7030A0"/>
                                  </a:solidFill>
                                  <a:latin typeface="Cambria Math" panose="02040503050406030204" pitchFamily="18" charset="0"/>
                                </a:rPr>
                              </m:ctrlPr>
                            </m:mPr>
                            <m:mr>
                              <m:e>
                                <m:sSub>
                                  <m:sSubPr>
                                    <m:ctrlPr>
                                      <a:rPr lang="en-US" sz="3200" b="0" i="1" smtClean="0">
                                        <a:solidFill>
                                          <a:srgbClr val="7030A0"/>
                                        </a:solidFill>
                                        <a:latin typeface="Cambria Math" panose="02040503050406030204" pitchFamily="18" charset="0"/>
                                      </a:rPr>
                                    </m:ctrlPr>
                                  </m:sSubPr>
                                  <m:e>
                                    <m:acc>
                                      <m:accPr>
                                        <m:chr m:val="̂"/>
                                        <m:ctrlPr>
                                          <a:rPr lang="en-US" sz="3200" b="1" i="1" smtClean="0">
                                            <a:solidFill>
                                              <a:srgbClr val="7030A0"/>
                                            </a:solidFill>
                                            <a:latin typeface="Cambria Math" panose="02040503050406030204" pitchFamily="18" charset="0"/>
                                          </a:rPr>
                                        </m:ctrlPr>
                                      </m:accPr>
                                      <m:e>
                                        <m:r>
                                          <a:rPr lang="en-US" sz="3200" b="1" i="1" smtClean="0">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11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𝑛</m:t>
                                    </m:r>
                                  </m:sub>
                                </m:sSub>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b="0" i="1" smtClean="0">
                                        <a:solidFill>
                                          <a:srgbClr val="7030A0"/>
                                        </a:solidFill>
                                        <a:latin typeface="Cambria Math" panose="02040503050406030204" pitchFamily="18" charset="0"/>
                                      </a:rPr>
                                      <m:t>𝑛</m:t>
                                    </m:r>
                                  </m:sub>
                                </m:sSub>
                              </m:e>
                            </m:mr>
                            <m:mr>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𝑚𝑛</m:t>
                                    </m:r>
                                  </m:sub>
                                </m:sSub>
                              </m:e>
                            </m:mr>
                          </m:m>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sSub>
                                <m:sSubPr>
                                  <m:ctrlPr>
                                    <a:rPr lang="en-US" sz="3200" b="0" i="1" smtClean="0">
                                      <a:latin typeface="Cambria Math" panose="02040503050406030204" pitchFamily="18" charset="0"/>
                                    </a:rPr>
                                  </m:ctrlPr>
                                </m:sSubPr>
                                <m:e>
                                  <m:r>
                                    <a:rPr lang="en-US" sz="3200" b="1" i="1" smtClean="0">
                                      <a:latin typeface="Cambria Math" panose="02040503050406030204" pitchFamily="18" charset="0"/>
                                    </a:rPr>
                                    <m:t>𝑨</m:t>
                                  </m:r>
                                </m:e>
                                <m:sub>
                                  <m:r>
                                    <a:rPr lang="en-US" sz="3200" b="0" i="1" smtClean="0">
                                      <a:latin typeface="Cambria Math" panose="02040503050406030204" pitchFamily="18" charset="0"/>
                                    </a:rPr>
                                    <m:t>1</m:t>
                                  </m:r>
                                </m:sub>
                              </m:sSub>
                            </m:e>
                            <m:e>
                              <m:sSub>
                                <m:sSubPr>
                                  <m:ctrlPr>
                                    <a:rPr lang="en-US" i="1">
                                      <a:latin typeface="Cambria Math" panose="02040503050406030204" pitchFamily="18" charset="0"/>
                                    </a:rPr>
                                  </m:ctrlPr>
                                </m:sSubPr>
                                <m:e>
                                  <m:r>
                                    <a:rPr lang="en-US" b="1" i="1">
                                      <a:latin typeface="Cambria Math" panose="02040503050406030204" pitchFamily="18" charset="0"/>
                                    </a:rPr>
                                    <m:t>𝑨</m:t>
                                  </m:r>
                                </m:e>
                                <m:sub>
                                  <m:r>
                                    <a:rPr lang="en-US" b="0" i="1" smtClean="0">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b="1" i="1">
                                      <a:latin typeface="Cambria Math" panose="02040503050406030204" pitchFamily="18" charset="0"/>
                                    </a:rPr>
                                    <m:t>𝑨</m:t>
                                  </m:r>
                                </m:e>
                                <m:sub>
                                  <m:r>
                                    <a:rPr lang="en-US" b="0" i="1" smtClean="0">
                                      <a:latin typeface="Cambria Math" panose="02040503050406030204" pitchFamily="18" charset="0"/>
                                    </a:rPr>
                                    <m:t>𝑚</m:t>
                                  </m:r>
                                </m:sub>
                              </m:sSub>
                            </m:e>
                          </m:eqArr>
                        </m:e>
                      </m:d>
                      <m:d>
                        <m:dPr>
                          <m:begChr m:val="["/>
                          <m:endChr m:val="]"/>
                          <m:ctrlPr>
                            <a:rPr lang="en-US" sz="3200" b="0" i="1" smtClean="0">
                              <a:latin typeface="Cambria Math" panose="02040503050406030204" pitchFamily="18" charset="0"/>
                            </a:rPr>
                          </m:ctrlPr>
                        </m:dPr>
                        <m:e>
                          <m:m>
                            <m:mPr>
                              <m:mcs>
                                <m:mc>
                                  <m:mcPr>
                                    <m:count m:val="4"/>
                                    <m:mcJc m:val="center"/>
                                  </m:mcPr>
                                </m:mc>
                              </m:mcs>
                              <m:ctrlPr>
                                <a:rPr lang="en-US" sz="3200" b="0" i="1" smtClean="0">
                                  <a:latin typeface="Cambria Math" panose="02040503050406030204" pitchFamily="18" charset="0"/>
                                </a:rPr>
                              </m:ctrlPr>
                            </m:mPr>
                            <m:mr>
                              <m:e>
                                <m:sSub>
                                  <m:sSubPr>
                                    <m:ctrlPr>
                                      <a:rPr lang="en-US" sz="3200" i="1">
                                        <a:latin typeface="Cambria Math" panose="02040503050406030204" pitchFamily="18" charset="0"/>
                                      </a:rPr>
                                    </m:ctrlPr>
                                  </m:sSubPr>
                                  <m:e>
                                    <m:r>
                                      <a:rPr lang="en-US" sz="3200" b="1" i="1" smtClean="0">
                                        <a:latin typeface="Cambria Math" panose="02040503050406030204" pitchFamily="18" charset="0"/>
                                      </a:rPr>
                                      <m:t>𝑿</m:t>
                                    </m:r>
                                  </m:e>
                                  <m:sub>
                                    <m:r>
                                      <a:rPr lang="en-US" sz="3200" i="1">
                                        <a:latin typeface="Cambria Math" panose="02040503050406030204" pitchFamily="18" charset="0"/>
                                      </a:rPr>
                                      <m:t>1</m:t>
                                    </m:r>
                                  </m:sub>
                                </m:sSub>
                              </m:e>
                              <m:e>
                                <m:sSub>
                                  <m:sSubPr>
                                    <m:ctrlPr>
                                      <a:rPr lang="en-US" sz="3200" i="1">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2</m:t>
                                    </m:r>
                                  </m:sub>
                                </m:sSub>
                              </m:e>
                              <m:e>
                                <m:r>
                                  <a:rPr lang="en-US" sz="3200" i="1">
                                    <a:latin typeface="Cambria Math" panose="02040503050406030204" pitchFamily="18" charset="0"/>
                                  </a:rPr>
                                  <m:t>⋯</m:t>
                                </m:r>
                              </m:e>
                              <m:e>
                                <m:sSub>
                                  <m:sSubPr>
                                    <m:ctrlPr>
                                      <a:rPr lang="en-US" sz="3200" i="1">
                                        <a:latin typeface="Cambria Math" panose="02040503050406030204" pitchFamily="18" charset="0"/>
                                      </a:rPr>
                                    </m:ctrlPr>
                                  </m:sSubPr>
                                  <m:e>
                                    <m:r>
                                      <a:rPr lang="en-US" sz="3200" b="1" i="1">
                                        <a:latin typeface="Cambria Math" panose="02040503050406030204" pitchFamily="18" charset="0"/>
                                      </a:rPr>
                                      <m:t>𝑿</m:t>
                                    </m:r>
                                  </m:e>
                                  <m:sub>
                                    <m:r>
                                      <a:rPr lang="en-US" sz="3200" b="0" i="1" smtClean="0">
                                        <a:latin typeface="Cambria Math" panose="02040503050406030204" pitchFamily="18" charset="0"/>
                                      </a:rPr>
                                      <m:t>𝑛</m:t>
                                    </m:r>
                                  </m:sub>
                                </m:sSub>
                              </m:e>
                            </m:mr>
                          </m:m>
                        </m:e>
                      </m:d>
                    </m:oMath>
                  </m:oMathPara>
                </a14:m>
                <a:endParaRPr lang="en-US" sz="3200" dirty="0"/>
              </a:p>
            </p:txBody>
          </p:sp>
        </mc:Choice>
        <mc:Fallback xmlns="">
          <p:sp>
            <p:nvSpPr>
              <p:cNvPr id="11268" name="Rectangle 3"/>
              <p:cNvSpPr>
                <a:spLocks noGrp="1" noRot="1" noChangeAspect="1" noMove="1" noResize="1" noEditPoints="1" noAdjustHandles="1" noChangeArrowheads="1" noChangeShapeType="1" noTextEdit="1"/>
              </p:cNvSpPr>
              <p:nvPr>
                <p:ph type="body" idx="1"/>
              </p:nvPr>
            </p:nvSpPr>
            <p:spPr>
              <a:blipFill>
                <a:blip r:embed="rId3"/>
                <a:stretch>
                  <a:fillRect l="-1103" t="-1449"/>
                </a:stretch>
              </a:blipFill>
            </p:spPr>
            <p:txBody>
              <a:bodyPr/>
              <a:lstStyle/>
              <a:p>
                <a:r>
                  <a:rPr lang="en-US">
                    <a:noFill/>
                  </a:rPr>
                  <a:t> </a:t>
                </a:r>
              </a:p>
            </p:txBody>
          </p:sp>
        </mc:Fallback>
      </mc:AlternateContent>
      <p:sp>
        <p:nvSpPr>
          <p:cNvPr id="11271" name="Line 8"/>
          <p:cNvSpPr>
            <a:spLocks noChangeShapeType="1"/>
          </p:cNvSpPr>
          <p:nvPr/>
        </p:nvSpPr>
        <p:spPr bwMode="auto">
          <a:xfrm>
            <a:off x="2514600" y="4114800"/>
            <a:ext cx="3124200" cy="0"/>
          </a:xfrm>
          <a:prstGeom prst="line">
            <a:avLst/>
          </a:prstGeom>
          <a:noFill/>
          <a:ln w="9525">
            <a:solidFill>
              <a:srgbClr val="FF0000"/>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272" name="Text Box 9"/>
              <p:cNvSpPr txBox="1">
                <a:spLocks noChangeArrowheads="1"/>
              </p:cNvSpPr>
              <p:nvPr/>
            </p:nvSpPr>
            <p:spPr bwMode="auto">
              <a:xfrm>
                <a:off x="3311525" y="4191000"/>
                <a:ext cx="1478738" cy="461665"/>
              </a:xfrm>
              <a:prstGeom prst="rect">
                <a:avLst/>
              </a:prstGeom>
              <a:noFill/>
              <a:ln w="9525">
                <a:noFill/>
                <a:miter lim="800000"/>
                <a:headEnd/>
                <a:tailEnd/>
              </a:ln>
            </p:spPr>
            <p:txBody>
              <a:bodyPr wrap="none">
                <a:spAutoFit/>
              </a:bodyPr>
              <a:lstStyle/>
              <a:p>
                <a:r>
                  <a:rPr lang="en-US" dirty="0">
                    <a:solidFill>
                      <a:srgbClr val="FF0000"/>
                    </a:solidFill>
                  </a:rPr>
                  <a:t>points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a:t>
                </a:r>
              </a:p>
            </p:txBody>
          </p:sp>
        </mc:Choice>
        <mc:Fallback xmlns="">
          <p:sp>
            <p:nvSpPr>
              <p:cNvPr id="11272" name="Text Box 9"/>
              <p:cNvSpPr txBox="1">
                <a:spLocks noRot="1" noChangeAspect="1" noMove="1" noResize="1" noEditPoints="1" noAdjustHandles="1" noChangeArrowheads="1" noChangeShapeType="1" noTextEdit="1"/>
              </p:cNvSpPr>
              <p:nvPr/>
            </p:nvSpPr>
            <p:spPr bwMode="auto">
              <a:xfrm>
                <a:off x="3311525" y="4191000"/>
                <a:ext cx="1478738" cy="461665"/>
              </a:xfrm>
              <a:prstGeom prst="rect">
                <a:avLst/>
              </a:prstGeom>
              <a:blipFill>
                <a:blip r:embed="rId4"/>
                <a:stretch>
                  <a:fillRect l="-5983" t="-10811" r="-5128" b="-27027"/>
                </a:stretch>
              </a:blipFill>
              <a:ln w="9525">
                <a:noFill/>
                <a:miter lim="800000"/>
                <a:headEnd/>
                <a:tailEnd/>
              </a:ln>
            </p:spPr>
            <p:txBody>
              <a:bodyPr/>
              <a:lstStyle/>
              <a:p>
                <a:r>
                  <a:rPr lang="en-US">
                    <a:noFill/>
                  </a:rPr>
                  <a:t> </a:t>
                </a:r>
              </a:p>
            </p:txBody>
          </p:sp>
        </mc:Fallback>
      </mc:AlternateContent>
      <p:sp>
        <p:nvSpPr>
          <p:cNvPr id="11273" name="Rectangle 11"/>
          <p:cNvSpPr>
            <a:spLocks noChangeArrowheads="1"/>
          </p:cNvSpPr>
          <p:nvPr/>
        </p:nvSpPr>
        <p:spPr bwMode="auto">
          <a:xfrm>
            <a:off x="31877" y="6121826"/>
            <a:ext cx="118872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5"/>
              </a:rPr>
              <a:t>Shape and motion from image streams under orthography: A factorization method</a:t>
            </a:r>
            <a:r>
              <a:rPr lang="en-US" sz="1800" dirty="0"/>
              <a:t>. </a:t>
            </a:r>
          </a:p>
          <a:p>
            <a:pPr algn="ctr"/>
            <a:r>
              <a:rPr lang="en-US" sz="1800" i="1" dirty="0"/>
              <a:t>IJCV</a:t>
            </a:r>
            <a:r>
              <a:rPr lang="en-US" sz="1800" dirty="0"/>
              <a:t>, 9(2):137-154, November 1992. </a:t>
            </a:r>
          </a:p>
        </p:txBody>
      </p:sp>
      <p:sp>
        <p:nvSpPr>
          <p:cNvPr id="2" name="Rectangle 1">
            <a:extLst>
              <a:ext uri="{FF2B5EF4-FFF2-40B4-BE49-F238E27FC236}">
                <a16:creationId xmlns:a16="http://schemas.microsoft.com/office/drawing/2014/main" id="{1BFF614F-F97B-BA49-89A4-E3BEC64BB31C}"/>
              </a:ext>
            </a:extLst>
          </p:cNvPr>
          <p:cNvSpPr/>
          <p:nvPr/>
        </p:nvSpPr>
        <p:spPr bwMode="auto">
          <a:xfrm>
            <a:off x="6324600" y="1752600"/>
            <a:ext cx="4605336" cy="20574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1269" name="Line 6"/>
          <p:cNvSpPr>
            <a:spLocks noChangeShapeType="1"/>
          </p:cNvSpPr>
          <p:nvPr/>
        </p:nvSpPr>
        <p:spPr bwMode="auto">
          <a:xfrm>
            <a:off x="6477000" y="1676401"/>
            <a:ext cx="0" cy="2209800"/>
          </a:xfrm>
          <a:prstGeom prst="line">
            <a:avLst/>
          </a:prstGeom>
          <a:noFill/>
          <a:ln w="9525">
            <a:solidFill>
              <a:srgbClr val="FF0000"/>
            </a:solidFill>
            <a:round/>
            <a:headEn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11270" name="Text Box 7"/>
              <p:cNvSpPr txBox="1">
                <a:spLocks noChangeArrowheads="1"/>
              </p:cNvSpPr>
              <p:nvPr/>
            </p:nvSpPr>
            <p:spPr bwMode="auto">
              <a:xfrm>
                <a:off x="6640892" y="2438402"/>
                <a:ext cx="1366080" cy="830997"/>
              </a:xfrm>
              <a:prstGeom prst="rect">
                <a:avLst/>
              </a:prstGeom>
              <a:noFill/>
              <a:ln w="9525">
                <a:noFill/>
                <a:miter lim="800000"/>
                <a:headEnd/>
                <a:tailEnd/>
              </a:ln>
            </p:spPr>
            <p:txBody>
              <a:bodyPr wrap="none">
                <a:spAutoFit/>
              </a:bodyPr>
              <a:lstStyle/>
              <a:p>
                <a:pPr algn="ctr"/>
                <a:r>
                  <a:rPr lang="en-US" dirty="0">
                    <a:solidFill>
                      <a:srgbClr val="FF0000"/>
                    </a:solidFill>
                  </a:rPr>
                  <a:t>cameras</a:t>
                </a:r>
                <a:br>
                  <a:rPr lang="en-US" dirty="0">
                    <a:solidFill>
                      <a:srgbClr val="FF0000"/>
                    </a:solidFill>
                  </a:rPr>
                </a:br>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2</m:t>
                    </m:r>
                    <m:r>
                      <a:rPr lang="en-US" sz="800"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𝑚</m:t>
                    </m:r>
                  </m:oMath>
                </a14:m>
                <a:r>
                  <a:rPr lang="en-US" dirty="0">
                    <a:solidFill>
                      <a:srgbClr val="FF0000"/>
                    </a:solidFill>
                  </a:rPr>
                  <a:t>)</a:t>
                </a:r>
              </a:p>
            </p:txBody>
          </p:sp>
        </mc:Choice>
        <mc:Fallback xmlns="">
          <p:sp>
            <p:nvSpPr>
              <p:cNvPr id="11270" name="Text Box 7"/>
              <p:cNvSpPr txBox="1">
                <a:spLocks noRot="1" noChangeAspect="1" noMove="1" noResize="1" noEditPoints="1" noAdjustHandles="1" noChangeArrowheads="1" noChangeShapeType="1" noTextEdit="1"/>
              </p:cNvSpPr>
              <p:nvPr/>
            </p:nvSpPr>
            <p:spPr bwMode="auto">
              <a:xfrm>
                <a:off x="6640892" y="2438402"/>
                <a:ext cx="1366080" cy="830997"/>
              </a:xfrm>
              <a:prstGeom prst="rect">
                <a:avLst/>
              </a:prstGeom>
              <a:blipFill>
                <a:blip r:embed="rId6"/>
                <a:stretch>
                  <a:fillRect l="-5556" t="-6154" r="-6481" b="-15385"/>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A0D9DC6-8587-614B-AB94-9334DD488000}"/>
                  </a:ext>
                </a:extLst>
              </p:cNvPr>
              <p:cNvSpPr/>
              <p:nvPr/>
            </p:nvSpPr>
            <p:spPr>
              <a:xfrm>
                <a:off x="8985078" y="2500482"/>
                <a:ext cx="2046458" cy="624338"/>
              </a:xfrm>
              <a:prstGeom prst="rect">
                <a:avLst/>
              </a:prstGeom>
            </p:spPr>
            <p:txBody>
              <a:bodyPr wrap="none">
                <a:spAutoFit/>
              </a:bodyPr>
              <a:lstStyle/>
              <a:p>
                <a14:m>
                  <m:oMath xmlns:m="http://schemas.openxmlformats.org/officeDocument/2006/math">
                    <m:sSub>
                      <m:sSubPr>
                        <m:ctrlPr>
                          <a:rPr lang="en-US" sz="3200" i="1" smtClean="0">
                            <a:solidFill>
                              <a:srgbClr val="C00000"/>
                            </a:solidFill>
                            <a:latin typeface="Cambria Math" panose="02040503050406030204" pitchFamily="18" charset="0"/>
                          </a:rPr>
                        </m:ctrlPr>
                      </m:sSubPr>
                      <m:e>
                        <m:acc>
                          <m:accPr>
                            <m:chr m:val="̂"/>
                            <m:ctrlPr>
                              <a:rPr lang="en-US" sz="3200" b="1" i="1">
                                <a:solidFill>
                                  <a:srgbClr val="C00000"/>
                                </a:solidFill>
                                <a:latin typeface="Cambria Math" panose="02040503050406030204" pitchFamily="18" charset="0"/>
                              </a:rPr>
                            </m:ctrlPr>
                          </m:accPr>
                          <m:e>
                            <m:r>
                              <a:rPr lang="en-US" sz="3200" b="1" i="1">
                                <a:solidFill>
                                  <a:srgbClr val="C00000"/>
                                </a:solidFill>
                                <a:latin typeface="Cambria Math" panose="02040503050406030204" pitchFamily="18" charset="0"/>
                              </a:rPr>
                              <m:t>𝒙</m:t>
                            </m:r>
                          </m:e>
                        </m:acc>
                      </m:e>
                      <m:sub>
                        <m:r>
                          <a:rPr lang="en-US" sz="3200" i="1">
                            <a:solidFill>
                              <a:srgbClr val="C00000"/>
                            </a:solidFill>
                            <a:latin typeface="Cambria Math" panose="02040503050406030204" pitchFamily="18" charset="0"/>
                          </a:rPr>
                          <m:t>𝑖𝑗</m:t>
                        </m:r>
                      </m:sub>
                    </m:sSub>
                    <m:r>
                      <a:rPr lang="en-US" sz="3200" i="1">
                        <a:solidFill>
                          <a:srgbClr val="C00000"/>
                        </a:solidFill>
                        <a:latin typeface="Cambria Math" panose="02040503050406030204" pitchFamily="18" charset="0"/>
                      </a:rPr>
                      <m:t>=</m:t>
                    </m:r>
                  </m:oMath>
                </a14:m>
                <a:r>
                  <a:rPr lang="en-US" sz="3200" dirty="0">
                    <a:solidFill>
                      <a:srgbClr val="C00000"/>
                    </a:solidFill>
                  </a:rPr>
                  <a:t> </a:t>
                </a:r>
                <a14:m>
                  <m:oMath xmlns:m="http://schemas.openxmlformats.org/officeDocument/2006/math">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i="1">
                            <a:solidFill>
                              <a:srgbClr val="C00000"/>
                            </a:solidFill>
                            <a:latin typeface="Cambria Math" panose="02040503050406030204" pitchFamily="18" charset="0"/>
                          </a:rPr>
                          <m:t>𝑖</m:t>
                        </m:r>
                      </m:sub>
                    </m:sSub>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i="1">
                            <a:solidFill>
                              <a:srgbClr val="C00000"/>
                            </a:solidFill>
                            <a:latin typeface="Cambria Math" panose="02040503050406030204" pitchFamily="18" charset="0"/>
                          </a:rPr>
                          <m:t>𝑗</m:t>
                        </m:r>
                      </m:sub>
                    </m:sSub>
                  </m:oMath>
                </a14:m>
                <a:endParaRPr lang="en-US" sz="3200" dirty="0">
                  <a:solidFill>
                    <a:srgbClr val="C00000"/>
                  </a:solidFill>
                </a:endParaRPr>
              </a:p>
            </p:txBody>
          </p:sp>
        </mc:Choice>
        <mc:Fallback xmlns="">
          <p:sp>
            <p:nvSpPr>
              <p:cNvPr id="3" name="Rectangle 2">
                <a:extLst>
                  <a:ext uri="{FF2B5EF4-FFF2-40B4-BE49-F238E27FC236}">
                    <a16:creationId xmlns:a16="http://schemas.microsoft.com/office/drawing/2014/main" id="{4A0D9DC6-8587-614B-AB94-9334DD488000}"/>
                  </a:ext>
                </a:extLst>
              </p:cNvPr>
              <p:cNvSpPr>
                <a:spLocks noRot="1" noChangeAspect="1" noMove="1" noResize="1" noEditPoints="1" noAdjustHandles="1" noChangeArrowheads="1" noChangeShapeType="1" noTextEdit="1"/>
              </p:cNvSpPr>
              <p:nvPr/>
            </p:nvSpPr>
            <p:spPr>
              <a:xfrm>
                <a:off x="8985078" y="2500482"/>
                <a:ext cx="2046458" cy="624338"/>
              </a:xfrm>
              <a:prstGeom prst="rect">
                <a:avLst/>
              </a:prstGeom>
              <a:blipFill>
                <a:blip r:embed="rId7"/>
                <a:stretch>
                  <a:fillRect l="-2454" t="-8000" b="-14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Affine Structure from Motion</a:t>
            </a:r>
          </a:p>
        </p:txBody>
      </p:sp>
      <mc:AlternateContent xmlns:mc="http://schemas.openxmlformats.org/markup-compatibility/2006" xmlns:a14="http://schemas.microsoft.com/office/drawing/2010/main">
        <mc:Choice Requires="a14">
          <p:sp>
            <p:nvSpPr>
              <p:cNvPr id="11268" name="Rectangle 3"/>
              <p:cNvSpPr>
                <a:spLocks noGrp="1" noChangeArrowheads="1"/>
              </p:cNvSpPr>
              <p:nvPr>
                <p:ph type="body" idx="1"/>
              </p:nvPr>
            </p:nvSpPr>
            <p:spPr/>
            <p:txBody>
              <a:bodyPr/>
              <a:lstStyle/>
              <a:p>
                <a:pPr>
                  <a:buFontTx/>
                  <a:buChar char="•"/>
                </a:pPr>
                <a:r>
                  <a:rPr lang="en-US" sz="2800" dirty="0"/>
                  <a:t>Let’s create a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m:t>
                    </m:r>
                    <m:r>
                      <a:rPr lang="en-US" sz="2800" i="1" dirty="0" smtClean="0">
                        <a:solidFill>
                          <a:srgbClr val="7030A0"/>
                        </a:solidFill>
                        <a:latin typeface="Cambria Math" panose="02040503050406030204" pitchFamily="18" charset="0"/>
                      </a:rPr>
                      <m:t> × </m:t>
                    </m:r>
                    <m:r>
                      <a:rPr lang="en-US" sz="2800" i="1" dirty="0">
                        <a:solidFill>
                          <a:srgbClr val="7030A0"/>
                        </a:solidFill>
                        <a:latin typeface="Cambria Math" panose="02040503050406030204" pitchFamily="18" charset="0"/>
                      </a:rPr>
                      <m:t>𝑛</m:t>
                    </m:r>
                    <m:r>
                      <a:rPr lang="en-US" sz="2800" i="1" dirty="0">
                        <a:latin typeface="Cambria Math" panose="02040503050406030204" pitchFamily="18" charset="0"/>
                      </a:rPr>
                      <m:t> </m:t>
                    </m:r>
                  </m:oMath>
                </a14:m>
                <a:r>
                  <a:rPr lang="en-US" sz="2800" dirty="0"/>
                  <a:t>data (measurement) matrix:</a:t>
                </a:r>
              </a:p>
              <a:p>
                <a:pPr>
                  <a:buFontTx/>
                  <a:buChar char="•"/>
                </a:pPr>
                <a:endParaRPr lang="en-US" dirty="0"/>
              </a:p>
              <a:p>
                <a:pPr marL="0" indent="0"/>
                <a14:m>
                  <m:oMathPara xmlns:m="http://schemas.openxmlformats.org/officeDocument/2006/math">
                    <m:oMathParaPr>
                      <m:jc m:val="centerGroup"/>
                    </m:oMathParaPr>
                    <m:oMath xmlns:m="http://schemas.openxmlformats.org/officeDocument/2006/math">
                      <m:r>
                        <a:rPr lang="en-US" sz="3200" b="1" i="1" smtClean="0">
                          <a:solidFill>
                            <a:srgbClr val="7030A0"/>
                          </a:solidFill>
                          <a:latin typeface="Cambria Math" panose="02040503050406030204" pitchFamily="18" charset="0"/>
                        </a:rPr>
                        <m:t>𝑫</m:t>
                      </m:r>
                      <m:r>
                        <a:rPr lang="en-US" sz="3200" b="0" i="1" smtClean="0">
                          <a:solidFill>
                            <a:srgbClr val="7030A0"/>
                          </a:solidFill>
                          <a:latin typeface="Cambria Math" panose="02040503050406030204" pitchFamily="18" charset="0"/>
                        </a:rPr>
                        <m:t>=</m:t>
                      </m:r>
                      <m:d>
                        <m:dPr>
                          <m:begChr m:val="["/>
                          <m:endChr m:val="]"/>
                          <m:ctrlPr>
                            <a:rPr lang="en-US" sz="3200" b="0" i="1" smtClean="0">
                              <a:solidFill>
                                <a:srgbClr val="7030A0"/>
                              </a:solidFill>
                              <a:latin typeface="Cambria Math" panose="02040503050406030204" pitchFamily="18" charset="0"/>
                            </a:rPr>
                          </m:ctrlPr>
                        </m:dPr>
                        <m:e>
                          <m:m>
                            <m:mPr>
                              <m:mcs>
                                <m:mc>
                                  <m:mcPr>
                                    <m:count m:val="4"/>
                                    <m:mcJc m:val="center"/>
                                  </m:mcPr>
                                </m:mc>
                              </m:mcs>
                              <m:ctrlPr>
                                <a:rPr lang="en-US" sz="3200" b="0" i="1" smtClean="0">
                                  <a:solidFill>
                                    <a:srgbClr val="7030A0"/>
                                  </a:solidFill>
                                  <a:latin typeface="Cambria Math" panose="02040503050406030204" pitchFamily="18" charset="0"/>
                                </a:rPr>
                              </m:ctrlPr>
                            </m:mPr>
                            <m:mr>
                              <m:e>
                                <m:sSub>
                                  <m:sSubPr>
                                    <m:ctrlPr>
                                      <a:rPr lang="en-US" sz="3200" b="0" i="1" smtClean="0">
                                        <a:solidFill>
                                          <a:srgbClr val="7030A0"/>
                                        </a:solidFill>
                                        <a:latin typeface="Cambria Math" panose="02040503050406030204" pitchFamily="18" charset="0"/>
                                      </a:rPr>
                                    </m:ctrlPr>
                                  </m:sSubPr>
                                  <m:e>
                                    <m:acc>
                                      <m:accPr>
                                        <m:chr m:val="̂"/>
                                        <m:ctrlPr>
                                          <a:rPr lang="en-US" sz="3200" b="1" i="1" smtClean="0">
                                            <a:solidFill>
                                              <a:srgbClr val="7030A0"/>
                                            </a:solidFill>
                                            <a:latin typeface="Cambria Math" panose="02040503050406030204" pitchFamily="18" charset="0"/>
                                          </a:rPr>
                                        </m:ctrlPr>
                                      </m:accPr>
                                      <m:e>
                                        <m:r>
                                          <a:rPr lang="en-US" sz="3200" b="1" i="1" smtClean="0">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11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i="1">
                                        <a:solidFill>
                                          <a:srgbClr val="7030A0"/>
                                        </a:solidFill>
                                        <a:latin typeface="Cambria Math" panose="02040503050406030204" pitchFamily="18" charset="0"/>
                                      </a:rPr>
                                      <m:t>1</m:t>
                                    </m:r>
                                    <m:r>
                                      <a:rPr lang="en-US" sz="3200" b="0" i="1" smtClean="0">
                                        <a:solidFill>
                                          <a:srgbClr val="7030A0"/>
                                        </a:solidFill>
                                        <a:latin typeface="Cambria Math" panose="02040503050406030204" pitchFamily="18" charset="0"/>
                                      </a:rPr>
                                      <m:t>𝑛</m:t>
                                    </m:r>
                                  </m:sub>
                                </m:sSub>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2</m:t>
                                    </m:r>
                                    <m:r>
                                      <a:rPr lang="en-US" sz="3200" b="0" i="1" smtClean="0">
                                        <a:solidFill>
                                          <a:srgbClr val="7030A0"/>
                                        </a:solidFill>
                                        <a:latin typeface="Cambria Math" panose="02040503050406030204" pitchFamily="18" charset="0"/>
                                      </a:rPr>
                                      <m:t>𝑛</m:t>
                                    </m:r>
                                  </m:sub>
                                </m:sSub>
                              </m:e>
                            </m:mr>
                            <m:mr>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e>
                                <m:r>
                                  <a:rPr lang="en-US" sz="3200" b="0" i="1" smtClean="0">
                                    <a:solidFill>
                                      <a:srgbClr val="7030A0"/>
                                    </a:solidFill>
                                    <a:latin typeface="Cambria Math" panose="02040503050406030204" pitchFamily="18" charset="0"/>
                                  </a:rPr>
                                  <m:t>⋮</m:t>
                                </m:r>
                              </m:e>
                            </m:mr>
                            <m:mr>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i="1">
                                        <a:solidFill>
                                          <a:srgbClr val="7030A0"/>
                                        </a:solidFill>
                                        <a:latin typeface="Cambria Math" panose="02040503050406030204" pitchFamily="18" charset="0"/>
                                      </a:rPr>
                                      <m:t>1</m:t>
                                    </m:r>
                                  </m:sub>
                                </m:sSub>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m:t>
                                    </m:r>
                                    <m:r>
                                      <a:rPr lang="en-US" sz="3200" b="0" i="1" smtClean="0">
                                        <a:solidFill>
                                          <a:srgbClr val="7030A0"/>
                                        </a:solidFill>
                                        <a:latin typeface="Cambria Math" panose="02040503050406030204" pitchFamily="18" charset="0"/>
                                      </a:rPr>
                                      <m:t>2</m:t>
                                    </m:r>
                                  </m:sub>
                                </m:sSub>
                              </m:e>
                              <m:e>
                                <m:r>
                                  <a:rPr lang="en-US" sz="3200" b="0" i="1" smtClean="0">
                                    <a:solidFill>
                                      <a:srgbClr val="7030A0"/>
                                    </a:solidFill>
                                    <a:latin typeface="Cambria Math" panose="02040503050406030204" pitchFamily="18" charset="0"/>
                                  </a:rPr>
                                  <m:t>⋯</m:t>
                                </m:r>
                              </m:e>
                              <m:e>
                                <m:sSub>
                                  <m:sSubPr>
                                    <m:ctrlPr>
                                      <a:rPr lang="en-US" sz="3200" i="1">
                                        <a:solidFill>
                                          <a:srgbClr val="7030A0"/>
                                        </a:solidFill>
                                        <a:latin typeface="Cambria Math" panose="02040503050406030204" pitchFamily="18" charset="0"/>
                                      </a:rPr>
                                    </m:ctrlPr>
                                  </m:sSubPr>
                                  <m:e>
                                    <m:acc>
                                      <m:accPr>
                                        <m:chr m:val="̂"/>
                                        <m:ctrlPr>
                                          <a:rPr lang="en-US" sz="3200" b="1" i="1">
                                            <a:solidFill>
                                              <a:srgbClr val="7030A0"/>
                                            </a:solidFill>
                                            <a:latin typeface="Cambria Math" panose="02040503050406030204" pitchFamily="18" charset="0"/>
                                          </a:rPr>
                                        </m:ctrlPr>
                                      </m:accPr>
                                      <m:e>
                                        <m:r>
                                          <a:rPr lang="en-US" sz="3200" b="1" i="1">
                                            <a:solidFill>
                                              <a:srgbClr val="7030A0"/>
                                            </a:solidFill>
                                            <a:latin typeface="Cambria Math" panose="02040503050406030204" pitchFamily="18" charset="0"/>
                                          </a:rPr>
                                          <m:t>𝒙</m:t>
                                        </m:r>
                                      </m:e>
                                    </m:acc>
                                  </m:e>
                                  <m:sub>
                                    <m:r>
                                      <a:rPr lang="en-US" sz="3200" b="0" i="1" smtClean="0">
                                        <a:solidFill>
                                          <a:srgbClr val="7030A0"/>
                                        </a:solidFill>
                                        <a:latin typeface="Cambria Math" panose="02040503050406030204" pitchFamily="18" charset="0"/>
                                      </a:rPr>
                                      <m:t>𝑚𝑛</m:t>
                                    </m:r>
                                  </m:sub>
                                </m:sSub>
                              </m:e>
                            </m:mr>
                          </m:m>
                        </m:e>
                      </m:d>
                      <m:r>
                        <a:rPr lang="en-US" sz="3200" b="0" i="1" smtClean="0">
                          <a:solidFill>
                            <a:srgbClr val="7030A0"/>
                          </a:solidFill>
                          <a:latin typeface="Cambria Math" panose="02040503050406030204" pitchFamily="18" charset="0"/>
                        </a:rPr>
                        <m:t>=</m:t>
                      </m:r>
                      <m:d>
                        <m:dPr>
                          <m:begChr m:val="["/>
                          <m:endChr m:val="]"/>
                          <m:ctrlPr>
                            <a:rPr lang="en-US" sz="3200" b="0" i="1" smtClean="0">
                              <a:solidFill>
                                <a:srgbClr val="C00000"/>
                              </a:solidFill>
                              <a:latin typeface="Cambria Math" panose="02040503050406030204" pitchFamily="18" charset="0"/>
                            </a:rPr>
                          </m:ctrlPr>
                        </m:dPr>
                        <m:e>
                          <m:eqArr>
                            <m:eqArrPr>
                              <m:ctrlPr>
                                <a:rPr lang="en-US" sz="3200" b="0" i="1" smtClean="0">
                                  <a:solidFill>
                                    <a:srgbClr val="C00000"/>
                                  </a:solidFill>
                                  <a:latin typeface="Cambria Math" panose="02040503050406030204" pitchFamily="18" charset="0"/>
                                </a:rPr>
                              </m:ctrlPr>
                            </m:eqArrPr>
                            <m:e>
                              <m:sSub>
                                <m:sSubPr>
                                  <m:ctrlPr>
                                    <a:rPr lang="en-US" sz="3200" b="0"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1</m:t>
                                  </m:r>
                                </m:sub>
                              </m:sSub>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2</m:t>
                                  </m:r>
                                </m:sub>
                              </m:sSub>
                            </m:e>
                            <m:e>
                              <m:r>
                                <a:rPr lang="en-US" sz="3200" i="1">
                                  <a:solidFill>
                                    <a:srgbClr val="C00000"/>
                                  </a:solidFill>
                                  <a:latin typeface="Cambria Math" panose="02040503050406030204" pitchFamily="18" charset="0"/>
                                </a:rPr>
                                <m:t>⋮</m:t>
                              </m:r>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𝑨</m:t>
                                  </m:r>
                                </m:e>
                                <m:sub>
                                  <m:r>
                                    <a:rPr lang="en-US" sz="3200" b="0" i="1" smtClean="0">
                                      <a:solidFill>
                                        <a:srgbClr val="C00000"/>
                                      </a:solidFill>
                                      <a:latin typeface="Cambria Math" panose="02040503050406030204" pitchFamily="18" charset="0"/>
                                    </a:rPr>
                                    <m:t>𝑚</m:t>
                                  </m:r>
                                </m:sub>
                              </m:sSub>
                            </m:e>
                          </m:eqArr>
                        </m:e>
                      </m:d>
                      <m:d>
                        <m:dPr>
                          <m:begChr m:val="["/>
                          <m:endChr m:val="]"/>
                          <m:ctrlPr>
                            <a:rPr lang="en-US" sz="3200" b="0" i="1" smtClean="0">
                              <a:solidFill>
                                <a:srgbClr val="C00000"/>
                              </a:solidFill>
                              <a:latin typeface="Cambria Math" panose="02040503050406030204" pitchFamily="18" charset="0"/>
                            </a:rPr>
                          </m:ctrlPr>
                        </m:dPr>
                        <m:e>
                          <m:m>
                            <m:mPr>
                              <m:mcs>
                                <m:mc>
                                  <m:mcPr>
                                    <m:count m:val="4"/>
                                    <m:mcJc m:val="center"/>
                                  </m:mcPr>
                                </m:mc>
                              </m:mcs>
                              <m:ctrlPr>
                                <a:rPr lang="en-US" sz="3200" b="0" i="1" smtClean="0">
                                  <a:solidFill>
                                    <a:srgbClr val="C00000"/>
                                  </a:solidFill>
                                  <a:latin typeface="Cambria Math" panose="02040503050406030204" pitchFamily="18" charset="0"/>
                                </a:rPr>
                              </m:ctrlPr>
                            </m:mPr>
                            <m:mr>
                              <m:e>
                                <m:sSub>
                                  <m:sSubPr>
                                    <m:ctrlPr>
                                      <a:rPr lang="en-US" sz="3200" i="1">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rPr>
                                      <m:t>𝑿</m:t>
                                    </m:r>
                                  </m:e>
                                  <m:sub>
                                    <m:r>
                                      <a:rPr lang="en-US" sz="3200" i="1">
                                        <a:solidFill>
                                          <a:srgbClr val="C00000"/>
                                        </a:solidFill>
                                        <a:latin typeface="Cambria Math" panose="02040503050406030204" pitchFamily="18" charset="0"/>
                                      </a:rPr>
                                      <m:t>1</m:t>
                                    </m:r>
                                  </m:sub>
                                </m:sSub>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b="0" i="1" smtClean="0">
                                        <a:solidFill>
                                          <a:srgbClr val="C00000"/>
                                        </a:solidFill>
                                        <a:latin typeface="Cambria Math" panose="02040503050406030204" pitchFamily="18" charset="0"/>
                                      </a:rPr>
                                      <m:t>2</m:t>
                                    </m:r>
                                  </m:sub>
                                </m:sSub>
                              </m:e>
                              <m:e>
                                <m:r>
                                  <a:rPr lang="en-US" sz="3200" i="1">
                                    <a:solidFill>
                                      <a:srgbClr val="C00000"/>
                                    </a:solidFill>
                                    <a:latin typeface="Cambria Math" panose="02040503050406030204" pitchFamily="18" charset="0"/>
                                  </a:rPr>
                                  <m:t>⋯</m:t>
                                </m:r>
                              </m:e>
                              <m:e>
                                <m:sSub>
                                  <m:sSubPr>
                                    <m:ctrlPr>
                                      <a:rPr lang="en-US" sz="3200" i="1">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rPr>
                                      <m:t>𝑿</m:t>
                                    </m:r>
                                  </m:e>
                                  <m:sub>
                                    <m:r>
                                      <a:rPr lang="en-US" sz="3200" b="0" i="1" smtClean="0">
                                        <a:solidFill>
                                          <a:srgbClr val="C00000"/>
                                        </a:solidFill>
                                        <a:latin typeface="Cambria Math" panose="02040503050406030204" pitchFamily="18" charset="0"/>
                                      </a:rPr>
                                      <m:t>𝑛</m:t>
                                    </m:r>
                                  </m:sub>
                                </m:sSub>
                              </m:e>
                            </m:mr>
                          </m:m>
                        </m:e>
                      </m:d>
                    </m:oMath>
                  </m:oMathPara>
                </a14:m>
                <a:endParaRPr lang="en-US" sz="3200" dirty="0"/>
              </a:p>
              <a:p>
                <a:pPr marL="0" indent="0"/>
                <a:endParaRPr lang="en-US" sz="3200" dirty="0"/>
              </a:p>
              <a:p>
                <a:pPr marL="0" indent="0"/>
                <a:endParaRPr lang="en-US" sz="3200" dirty="0"/>
              </a:p>
              <a:p>
                <a:pPr marL="457200" indent="-457200">
                  <a:buFont typeface="Arial" panose="020B0604020202020204" pitchFamily="34" charset="0"/>
                  <a:buChar char="•"/>
                </a:pPr>
                <a:r>
                  <a:rPr lang="en-US" sz="2800" dirty="0"/>
                  <a:t>What must be the rank of the measurement matrix </a:t>
                </a:r>
                <a14:m>
                  <m:oMath xmlns:m="http://schemas.openxmlformats.org/officeDocument/2006/math">
                    <m:r>
                      <a:rPr lang="en-US" sz="2800" b="1" i="1" dirty="0" smtClean="0">
                        <a:solidFill>
                          <a:srgbClr val="7030A0"/>
                        </a:solidFill>
                        <a:latin typeface="Cambria Math" panose="02040503050406030204" pitchFamily="18" charset="0"/>
                      </a:rPr>
                      <m:t>𝑫</m:t>
                    </m:r>
                    <m:r>
                      <a:rPr lang="en-US" sz="2800" b="1" i="1" dirty="0" smtClean="0">
                        <a:solidFill>
                          <a:srgbClr val="7030A0"/>
                        </a:solidFill>
                        <a:latin typeface="Cambria Math" panose="02040503050406030204" pitchFamily="18" charset="0"/>
                      </a:rPr>
                      <m:t>=</m:t>
                    </m:r>
                    <m:r>
                      <a:rPr lang="en-US" sz="2800" b="1" i="1" dirty="0" smtClean="0">
                        <a:solidFill>
                          <a:srgbClr val="C00000"/>
                        </a:solidFill>
                        <a:latin typeface="Cambria Math" panose="02040503050406030204" pitchFamily="18" charset="0"/>
                      </a:rPr>
                      <m:t>𝑴𝑺</m:t>
                    </m:r>
                  </m:oMath>
                </a14:m>
                <a:r>
                  <a:rPr lang="en-US" sz="2800" dirty="0"/>
                  <a:t>?</a:t>
                </a:r>
              </a:p>
            </p:txBody>
          </p:sp>
        </mc:Choice>
        <mc:Fallback xmlns="">
          <p:sp>
            <p:nvSpPr>
              <p:cNvPr id="11268" name="Rectangle 3"/>
              <p:cNvSpPr>
                <a:spLocks noGrp="1" noRot="1" noChangeAspect="1" noMove="1" noResize="1" noEditPoints="1" noAdjustHandles="1" noChangeArrowheads="1" noChangeShapeType="1" noTextEdit="1"/>
              </p:cNvSpPr>
              <p:nvPr>
                <p:ph type="body" idx="1"/>
              </p:nvPr>
            </p:nvSpPr>
            <p:spPr>
              <a:blipFill>
                <a:blip r:embed="rId3"/>
                <a:stretch>
                  <a:fillRect l="-1103" t="-1449"/>
                </a:stretch>
              </a:blipFill>
            </p:spPr>
            <p:txBody>
              <a:bodyPr/>
              <a:lstStyle/>
              <a:p>
                <a:r>
                  <a:rPr lang="en-US">
                    <a:noFill/>
                  </a:rPr>
                  <a:t> </a:t>
                </a:r>
              </a:p>
            </p:txBody>
          </p:sp>
        </mc:Fallback>
      </mc:AlternateContent>
      <p:sp>
        <p:nvSpPr>
          <p:cNvPr id="9" name="Rectangle 11">
            <a:extLst>
              <a:ext uri="{FF2B5EF4-FFF2-40B4-BE49-F238E27FC236}">
                <a16:creationId xmlns:a16="http://schemas.microsoft.com/office/drawing/2014/main" id="{BC13D470-8585-E24D-BD67-3B537A82CFFF}"/>
              </a:ext>
            </a:extLst>
          </p:cNvPr>
          <p:cNvSpPr>
            <a:spLocks noChangeArrowheads="1"/>
          </p:cNvSpPr>
          <p:nvPr/>
        </p:nvSpPr>
        <p:spPr bwMode="auto">
          <a:xfrm>
            <a:off x="31877" y="6121826"/>
            <a:ext cx="118872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4"/>
              </a:rPr>
              <a:t>Shape and motion from image streams under orthography: A factorization method</a:t>
            </a:r>
            <a:r>
              <a:rPr lang="en-US" sz="1800" dirty="0"/>
              <a:t>. </a:t>
            </a:r>
          </a:p>
          <a:p>
            <a:pPr algn="ctr"/>
            <a:r>
              <a:rPr lang="en-US" sz="1800" i="1" dirty="0"/>
              <a:t>IJCV</a:t>
            </a:r>
            <a:r>
              <a:rPr lang="en-US" sz="1800" dirty="0"/>
              <a:t>, 9(2):137-154, November 1992. </a:t>
            </a:r>
          </a:p>
        </p:txBody>
      </p:sp>
      <mc:AlternateContent xmlns:mc="http://schemas.openxmlformats.org/markup-compatibility/2006" xmlns:a14="http://schemas.microsoft.com/office/drawing/2010/main">
        <mc:Choice Requires="a14">
          <p:sp>
            <p:nvSpPr>
              <p:cNvPr id="10" name="Text Box 6">
                <a:extLst>
                  <a:ext uri="{FF2B5EF4-FFF2-40B4-BE49-F238E27FC236}">
                    <a16:creationId xmlns:a16="http://schemas.microsoft.com/office/drawing/2014/main" id="{6D3E5AAF-6FF8-1D43-97F0-E25884EB4B78}"/>
                  </a:ext>
                </a:extLst>
              </p:cNvPr>
              <p:cNvSpPr txBox="1">
                <a:spLocks noChangeArrowheads="1"/>
              </p:cNvSpPr>
              <p:nvPr/>
            </p:nvSpPr>
            <p:spPr bwMode="auto">
              <a:xfrm>
                <a:off x="6400800" y="4122003"/>
                <a:ext cx="1367682" cy="830997"/>
              </a:xfrm>
              <a:prstGeom prst="rect">
                <a:avLst/>
              </a:prstGeom>
              <a:noFill/>
              <a:ln w="9525">
                <a:noFill/>
                <a:miter lim="800000"/>
                <a:headEnd/>
                <a:tailEnd/>
              </a:ln>
            </p:spPr>
            <p:txBody>
              <a:bodyPr wrap="none">
                <a:spAutoFit/>
              </a:bodyPr>
              <a:lstStyle/>
              <a:p>
                <a:pPr algn="ctr"/>
                <a:r>
                  <a:rPr lang="en-US" dirty="0">
                    <a:solidFill>
                      <a:srgbClr val="FF0000"/>
                    </a:solidFill>
                  </a:rPr>
                  <a:t>cameras</a:t>
                </a:r>
                <a:br>
                  <a:rPr lang="en-US" dirty="0">
                    <a:solidFill>
                      <a:srgbClr val="FF0000"/>
                    </a:solidFill>
                  </a:rPr>
                </a:br>
                <a:r>
                  <a:rPr lang="en-US" dirty="0">
                    <a:solidFill>
                      <a:srgbClr val="FF0000"/>
                    </a:solidFill>
                  </a:rPr>
                  <a:t>(</a:t>
                </a:r>
                <a14:m>
                  <m:oMath xmlns:m="http://schemas.openxmlformats.org/officeDocument/2006/math">
                    <m:r>
                      <a:rPr lang="en-US" i="1" dirty="0" smtClean="0">
                        <a:solidFill>
                          <a:srgbClr val="FF0000"/>
                        </a:solidFill>
                        <a:latin typeface="Cambria Math" panose="02040503050406030204" pitchFamily="18" charset="0"/>
                      </a:rPr>
                      <m:t>2</m:t>
                    </m:r>
                    <m:r>
                      <a:rPr lang="en-US" sz="800"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𝑚</m:t>
                    </m:r>
                    <m:r>
                      <a:rPr lang="en-US" i="1" dirty="0">
                        <a:solidFill>
                          <a:srgbClr val="FF0000"/>
                        </a:solidFill>
                        <a:latin typeface="Cambria Math" panose="02040503050406030204" pitchFamily="18" charset="0"/>
                      </a:rPr>
                      <m:t> × 3</m:t>
                    </m:r>
                  </m:oMath>
                </a14:m>
                <a:r>
                  <a:rPr lang="en-US" dirty="0">
                    <a:solidFill>
                      <a:srgbClr val="FF0000"/>
                    </a:solidFill>
                  </a:rPr>
                  <a:t>)</a:t>
                </a:r>
              </a:p>
            </p:txBody>
          </p:sp>
        </mc:Choice>
        <mc:Fallback xmlns="">
          <p:sp>
            <p:nvSpPr>
              <p:cNvPr id="10" name="Text Box 6">
                <a:extLst>
                  <a:ext uri="{FF2B5EF4-FFF2-40B4-BE49-F238E27FC236}">
                    <a16:creationId xmlns:a16="http://schemas.microsoft.com/office/drawing/2014/main" id="{6D3E5AAF-6FF8-1D43-97F0-E25884EB4B78}"/>
                  </a:ext>
                </a:extLst>
              </p:cNvPr>
              <p:cNvSpPr txBox="1">
                <a:spLocks noRot="1" noChangeAspect="1" noMove="1" noResize="1" noEditPoints="1" noAdjustHandles="1" noChangeArrowheads="1" noChangeShapeType="1" noTextEdit="1"/>
              </p:cNvSpPr>
              <p:nvPr/>
            </p:nvSpPr>
            <p:spPr bwMode="auto">
              <a:xfrm>
                <a:off x="6400800" y="4122003"/>
                <a:ext cx="1367682" cy="830997"/>
              </a:xfrm>
              <a:prstGeom prst="rect">
                <a:avLst/>
              </a:prstGeom>
              <a:blipFill>
                <a:blip r:embed="rId5"/>
                <a:stretch>
                  <a:fillRect l="-7407" t="-6061" r="-5556" b="-1363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Box 8">
                <a:extLst>
                  <a:ext uri="{FF2B5EF4-FFF2-40B4-BE49-F238E27FC236}">
                    <a16:creationId xmlns:a16="http://schemas.microsoft.com/office/drawing/2014/main" id="{B275F460-6828-3D4F-8EA7-5F7834FE6BF7}"/>
                  </a:ext>
                </a:extLst>
              </p:cNvPr>
              <p:cNvSpPr txBox="1">
                <a:spLocks noChangeArrowheads="1"/>
              </p:cNvSpPr>
              <p:nvPr/>
            </p:nvSpPr>
            <p:spPr bwMode="auto">
              <a:xfrm>
                <a:off x="8382000" y="3500735"/>
                <a:ext cx="2002921" cy="461665"/>
              </a:xfrm>
              <a:prstGeom prst="rect">
                <a:avLst/>
              </a:prstGeom>
              <a:noFill/>
              <a:ln w="9525">
                <a:noFill/>
                <a:miter lim="800000"/>
                <a:headEnd/>
                <a:tailEnd/>
              </a:ln>
            </p:spPr>
            <p:txBody>
              <a:bodyPr wrap="none">
                <a:spAutoFit/>
              </a:bodyPr>
              <a:lstStyle/>
              <a:p>
                <a:r>
                  <a:rPr lang="en-US" dirty="0">
                    <a:solidFill>
                      <a:srgbClr val="FF0000"/>
                    </a:solidFill>
                  </a:rPr>
                  <a:t>points (</a:t>
                </a:r>
                <a14:m>
                  <m:oMath xmlns:m="http://schemas.openxmlformats.org/officeDocument/2006/math">
                    <m:r>
                      <a:rPr lang="en-US" i="1" dirty="0" smtClean="0">
                        <a:solidFill>
                          <a:srgbClr val="FF0000"/>
                        </a:solidFill>
                        <a:latin typeface="Cambria Math" panose="02040503050406030204" pitchFamily="18" charset="0"/>
                      </a:rPr>
                      <m:t>3</m:t>
                    </m:r>
                    <m:r>
                      <a:rPr lang="en-US" i="1" dirty="0">
                        <a:latin typeface="Cambria Math" panose="02040503050406030204" pitchFamily="18" charset="0"/>
                      </a:rPr>
                      <m:t> </m:t>
                    </m:r>
                    <m:r>
                      <a:rPr lang="en-US"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𝑛</m:t>
                    </m:r>
                  </m:oMath>
                </a14:m>
                <a:r>
                  <a:rPr lang="en-US" dirty="0">
                    <a:solidFill>
                      <a:srgbClr val="FF0000"/>
                    </a:solidFill>
                  </a:rPr>
                  <a:t>)</a:t>
                </a:r>
              </a:p>
            </p:txBody>
          </p:sp>
        </mc:Choice>
        <mc:Fallback xmlns="">
          <p:sp>
            <p:nvSpPr>
              <p:cNvPr id="11" name="Text Box 8">
                <a:extLst>
                  <a:ext uri="{FF2B5EF4-FFF2-40B4-BE49-F238E27FC236}">
                    <a16:creationId xmlns:a16="http://schemas.microsoft.com/office/drawing/2014/main" id="{B275F460-6828-3D4F-8EA7-5F7834FE6BF7}"/>
                  </a:ext>
                </a:extLst>
              </p:cNvPr>
              <p:cNvSpPr txBox="1">
                <a:spLocks noRot="1" noChangeAspect="1" noMove="1" noResize="1" noEditPoints="1" noAdjustHandles="1" noChangeArrowheads="1" noChangeShapeType="1" noTextEdit="1"/>
              </p:cNvSpPr>
              <p:nvPr/>
            </p:nvSpPr>
            <p:spPr bwMode="auto">
              <a:xfrm>
                <a:off x="8382000" y="3500735"/>
                <a:ext cx="2002921" cy="461665"/>
              </a:xfrm>
              <a:prstGeom prst="rect">
                <a:avLst/>
              </a:prstGeom>
              <a:blipFill>
                <a:blip r:embed="rId6"/>
                <a:stretch>
                  <a:fillRect l="-5063" t="-13889" r="-3165" b="-27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A30C7F-CCC9-0744-B52C-4EFF5A11AA1B}"/>
                  </a:ext>
                </a:extLst>
              </p:cNvPr>
              <p:cNvSpPr/>
              <p:nvPr/>
            </p:nvSpPr>
            <p:spPr>
              <a:xfrm>
                <a:off x="6747850" y="3698817"/>
                <a:ext cx="67358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rPr>
                        <m:t>𝑴</m:t>
                      </m:r>
                    </m:oMath>
                  </m:oMathPara>
                </a14:m>
                <a:endParaRPr lang="en-US" sz="3200" dirty="0"/>
              </a:p>
            </p:txBody>
          </p:sp>
        </mc:Choice>
        <mc:Fallback xmlns="">
          <p:sp>
            <p:nvSpPr>
              <p:cNvPr id="2" name="Rectangle 1">
                <a:extLst>
                  <a:ext uri="{FF2B5EF4-FFF2-40B4-BE49-F238E27FC236}">
                    <a16:creationId xmlns:a16="http://schemas.microsoft.com/office/drawing/2014/main" id="{31A30C7F-CCC9-0744-B52C-4EFF5A11AA1B}"/>
                  </a:ext>
                </a:extLst>
              </p:cNvPr>
              <p:cNvSpPr>
                <a:spLocks noRot="1" noChangeAspect="1" noMove="1" noResize="1" noEditPoints="1" noAdjustHandles="1" noChangeArrowheads="1" noChangeShapeType="1" noTextEdit="1"/>
              </p:cNvSpPr>
              <p:nvPr/>
            </p:nvSpPr>
            <p:spPr>
              <a:xfrm>
                <a:off x="6747850" y="3698817"/>
                <a:ext cx="6735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F93DD91-FF61-F049-AE0C-E0F14A14F2B6}"/>
                  </a:ext>
                </a:extLst>
              </p:cNvPr>
              <p:cNvSpPr/>
              <p:nvPr/>
            </p:nvSpPr>
            <p:spPr>
              <a:xfrm>
                <a:off x="8991600" y="2958525"/>
                <a:ext cx="5309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C00000"/>
                          </a:solidFill>
                          <a:latin typeface="Cambria Math" panose="02040503050406030204" pitchFamily="18" charset="0"/>
                        </a:rPr>
                        <m:t>𝑺</m:t>
                      </m:r>
                    </m:oMath>
                  </m:oMathPara>
                </a14:m>
                <a:endParaRPr lang="en-US" sz="3200" dirty="0"/>
              </a:p>
            </p:txBody>
          </p:sp>
        </mc:Choice>
        <mc:Fallback xmlns="">
          <p:sp>
            <p:nvSpPr>
              <p:cNvPr id="13" name="Rectangle 12">
                <a:extLst>
                  <a:ext uri="{FF2B5EF4-FFF2-40B4-BE49-F238E27FC236}">
                    <a16:creationId xmlns:a16="http://schemas.microsoft.com/office/drawing/2014/main" id="{8F93DD91-FF61-F049-AE0C-E0F14A14F2B6}"/>
                  </a:ext>
                </a:extLst>
              </p:cNvPr>
              <p:cNvSpPr>
                <a:spLocks noRot="1" noChangeAspect="1" noMove="1" noResize="1" noEditPoints="1" noAdjustHandles="1" noChangeArrowheads="1" noChangeShapeType="1" noTextEdit="1"/>
              </p:cNvSpPr>
              <p:nvPr/>
            </p:nvSpPr>
            <p:spPr>
              <a:xfrm>
                <a:off x="8991600" y="2958525"/>
                <a:ext cx="530915"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86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3" name="Content Placeholder 2">
            <a:extLst>
              <a:ext uri="{FF2B5EF4-FFF2-40B4-BE49-F238E27FC236}">
                <a16:creationId xmlns:a16="http://schemas.microsoft.com/office/drawing/2014/main" id="{3C114E18-168E-8145-9DF0-145C35B95086}"/>
              </a:ext>
            </a:extLst>
          </p:cNvPr>
          <p:cNvSpPr>
            <a:spLocks noGrp="1"/>
          </p:cNvSpPr>
          <p:nvPr>
            <p:ph idx="1"/>
          </p:nvPr>
        </p:nvSpPr>
        <p:spPr/>
        <p:txBody>
          <a:bodyPr/>
          <a:lstStyle/>
          <a:p>
            <a:pPr>
              <a:buFont typeface="Arial" panose="020B0604020202020204" pitchFamily="34" charset="0"/>
              <a:buChar char="•"/>
            </a:pPr>
            <a:r>
              <a:rPr lang="en-US" sz="2800" dirty="0"/>
              <a:t>We want: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95DC9DE-2D5C-43C4-B500-69DBE322EA2B}"/>
                  </a:ext>
                </a:extLst>
              </p:cNvPr>
              <p:cNvSpPr/>
              <p:nvPr/>
            </p:nvSpPr>
            <p:spPr>
              <a:xfrm>
                <a:off x="2597796" y="1750367"/>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𝑫</m:t>
                      </m:r>
                    </m:oMath>
                  </m:oMathPara>
                </a14:m>
                <a:endParaRPr lang="en-US" sz="4000" b="1" dirty="0">
                  <a:solidFill>
                    <a:schemeClr val="tx1"/>
                  </a:solidFill>
                </a:endParaRPr>
              </a:p>
            </p:txBody>
          </p:sp>
        </mc:Choice>
        <mc:Fallback xmlns="">
          <p:sp>
            <p:nvSpPr>
              <p:cNvPr id="4" name="Rectangle 3">
                <a:extLst>
                  <a:ext uri="{FF2B5EF4-FFF2-40B4-BE49-F238E27FC236}">
                    <a16:creationId xmlns:a16="http://schemas.microsoft.com/office/drawing/2014/main" id="{695DC9DE-2D5C-43C4-B500-69DBE322EA2B}"/>
                  </a:ext>
                </a:extLst>
              </p:cNvPr>
              <p:cNvSpPr>
                <a:spLocks noRot="1" noChangeAspect="1" noMove="1" noResize="1" noEditPoints="1" noAdjustHandles="1" noChangeArrowheads="1" noChangeShapeType="1" noTextEdit="1"/>
              </p:cNvSpPr>
              <p:nvPr/>
            </p:nvSpPr>
            <p:spPr>
              <a:xfrm>
                <a:off x="2597796" y="1750367"/>
                <a:ext cx="2286000" cy="36576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D18F07-4342-4A58-B7E6-303D0779C883}"/>
                  </a:ext>
                </a:extLst>
              </p:cNvPr>
              <p:cNvSpPr/>
              <p:nvPr/>
            </p:nvSpPr>
            <p:spPr>
              <a:xfrm>
                <a:off x="5715702" y="1760199"/>
                <a:ext cx="914400" cy="365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𝑴</m:t>
                      </m:r>
                    </m:oMath>
                  </m:oMathPara>
                </a14:m>
                <a:endParaRPr lang="en-US" sz="4000" b="1" dirty="0">
                  <a:solidFill>
                    <a:schemeClr val="tx1"/>
                  </a:solidFill>
                </a:endParaRPr>
              </a:p>
            </p:txBody>
          </p:sp>
        </mc:Choice>
        <mc:Fallback xmlns="">
          <p:sp>
            <p:nvSpPr>
              <p:cNvPr id="5" name="Rectangle 4">
                <a:extLst>
                  <a:ext uri="{FF2B5EF4-FFF2-40B4-BE49-F238E27FC236}">
                    <a16:creationId xmlns:a16="http://schemas.microsoft.com/office/drawing/2014/main" id="{5FD18F07-4342-4A58-B7E6-303D0779C883}"/>
                  </a:ext>
                </a:extLst>
              </p:cNvPr>
              <p:cNvSpPr>
                <a:spLocks noRot="1" noChangeAspect="1" noMove="1" noResize="1" noEditPoints="1" noAdjustHandles="1" noChangeArrowheads="1" noChangeShapeType="1" noTextEdit="1"/>
              </p:cNvSpPr>
              <p:nvPr/>
            </p:nvSpPr>
            <p:spPr>
              <a:xfrm>
                <a:off x="5715702" y="1760199"/>
                <a:ext cx="914400" cy="3657600"/>
              </a:xfrm>
              <a:prstGeom prst="rect">
                <a:avLst/>
              </a:prstGeom>
              <a:blipFill>
                <a:blip r:embed="rId3"/>
                <a:stretch>
                  <a:fillRect l="-13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5635FFD-1A65-4797-9958-916DE74BD25A}"/>
                  </a:ext>
                </a:extLst>
              </p:cNvPr>
              <p:cNvSpPr/>
              <p:nvPr/>
            </p:nvSpPr>
            <p:spPr>
              <a:xfrm>
                <a:off x="7461306" y="3121967"/>
                <a:ext cx="2286000" cy="914400"/>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1" i="1" dirty="0" smtClean="0">
                          <a:solidFill>
                            <a:schemeClr val="tx1"/>
                          </a:solidFill>
                          <a:latin typeface="Cambria Math" panose="02040503050406030204" pitchFamily="18" charset="0"/>
                        </a:rPr>
                        <m:t>𝑺</m:t>
                      </m:r>
                    </m:oMath>
                  </m:oMathPara>
                </a14:m>
                <a:endParaRPr lang="en-US" sz="4000" b="1" dirty="0">
                  <a:solidFill>
                    <a:schemeClr val="tx1"/>
                  </a:solidFill>
                </a:endParaRPr>
              </a:p>
            </p:txBody>
          </p:sp>
        </mc:Choice>
        <mc:Fallback xmlns="">
          <p:sp>
            <p:nvSpPr>
              <p:cNvPr id="6" name="Rectangle 5">
                <a:extLst>
                  <a:ext uri="{FF2B5EF4-FFF2-40B4-BE49-F238E27FC236}">
                    <a16:creationId xmlns:a16="http://schemas.microsoft.com/office/drawing/2014/main" id="{95635FFD-1A65-4797-9958-916DE74BD25A}"/>
                  </a:ext>
                </a:extLst>
              </p:cNvPr>
              <p:cNvSpPr>
                <a:spLocks noRot="1" noChangeAspect="1" noMove="1" noResize="1" noEditPoints="1" noAdjustHandles="1" noChangeArrowheads="1" noChangeShapeType="1" noTextEdit="1"/>
              </p:cNvSpPr>
              <p:nvPr/>
            </p:nvSpPr>
            <p:spPr>
              <a:xfrm>
                <a:off x="7461306" y="3121967"/>
                <a:ext cx="2286000" cy="91440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6705600" y="3225224"/>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6705600" y="3225224"/>
                <a:ext cx="831906" cy="707886"/>
              </a:xfrm>
              <a:prstGeom prst="rect">
                <a:avLst/>
              </a:prstGeom>
              <a:blipFill>
                <a:blip r:embed="rId5"/>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5DDEC22-CDDC-4EC3-B0B7-F0D3429DA979}"/>
              </a:ext>
            </a:extLst>
          </p:cNvPr>
          <p:cNvSpPr txBox="1"/>
          <p:nvPr/>
        </p:nvSpPr>
        <p:spPr>
          <a:xfrm>
            <a:off x="4883796" y="3225224"/>
            <a:ext cx="831906" cy="707886"/>
          </a:xfrm>
          <a:prstGeom prst="rect">
            <a:avLst/>
          </a:prstGeom>
          <a:noFill/>
        </p:spPr>
        <p:txBody>
          <a:bodyPr wrap="square" rtlCol="0">
            <a:spAutoFit/>
          </a:bodyPr>
          <a:lstStyle/>
          <a:p>
            <a:pPr algn="ctr"/>
            <a:r>
              <a:rPr lang="en-US" sz="4000" dirty="0"/>
              <a:t>=</a:t>
            </a:r>
          </a:p>
        </p:txBody>
      </p:sp>
      <p:cxnSp>
        <p:nvCxnSpPr>
          <p:cNvPr id="10" name="Straight Arrow Connector 9">
            <a:extLst>
              <a:ext uri="{FF2B5EF4-FFF2-40B4-BE49-F238E27FC236}">
                <a16:creationId xmlns:a16="http://schemas.microsoft.com/office/drawing/2014/main" id="{CB5AD050-04AB-433F-8B72-0272A0BBB723}"/>
              </a:ext>
            </a:extLst>
          </p:cNvPr>
          <p:cNvCxnSpPr/>
          <p:nvPr/>
        </p:nvCxnSpPr>
        <p:spPr>
          <a:xfrm>
            <a:off x="2346121" y="1750367"/>
            <a:ext cx="0" cy="36576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EA1CFF-5059-45F8-A01A-EF569470D237}"/>
                  </a:ext>
                </a:extLst>
              </p:cNvPr>
              <p:cNvSpPr txBox="1"/>
              <p:nvPr/>
            </p:nvSpPr>
            <p:spPr>
              <a:xfrm>
                <a:off x="1490447" y="3286781"/>
                <a:ext cx="855674" cy="58477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2</m:t>
                      </m:r>
                      <m:r>
                        <a:rPr lang="en-US" sz="3200" i="1" dirty="0" smtClean="0">
                          <a:latin typeface="Cambria Math" panose="02040503050406030204" pitchFamily="18" charset="0"/>
                        </a:rPr>
                        <m:t>𝑚</m:t>
                      </m:r>
                    </m:oMath>
                  </m:oMathPara>
                </a14:m>
                <a:endParaRPr lang="en-US" sz="3200" dirty="0"/>
              </a:p>
            </p:txBody>
          </p:sp>
        </mc:Choice>
        <mc:Fallback xmlns="">
          <p:sp>
            <p:nvSpPr>
              <p:cNvPr id="11" name="TextBox 10">
                <a:extLst>
                  <a:ext uri="{FF2B5EF4-FFF2-40B4-BE49-F238E27FC236}">
                    <a16:creationId xmlns:a16="http://schemas.microsoft.com/office/drawing/2014/main" id="{27EA1CFF-5059-45F8-A01A-EF569470D237}"/>
                  </a:ext>
                </a:extLst>
              </p:cNvPr>
              <p:cNvSpPr txBox="1">
                <a:spLocks noRot="1" noChangeAspect="1" noMove="1" noResize="1" noEditPoints="1" noAdjustHandles="1" noChangeArrowheads="1" noChangeShapeType="1" noTextEdit="1"/>
              </p:cNvSpPr>
              <p:nvPr/>
            </p:nvSpPr>
            <p:spPr>
              <a:xfrm>
                <a:off x="1490447" y="3286781"/>
                <a:ext cx="85567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4AC4B-68C1-4CED-82CF-FE5ED1D2A435}"/>
                  </a:ext>
                </a:extLst>
              </p:cNvPr>
              <p:cNvSpPr txBox="1"/>
              <p:nvPr/>
            </p:nvSpPr>
            <p:spPr>
              <a:xfrm>
                <a:off x="3312959" y="5511225"/>
                <a:ext cx="855674"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𝑛</m:t>
                      </m:r>
                    </m:oMath>
                  </m:oMathPara>
                </a14:m>
                <a:endParaRPr lang="en-US" sz="3200" dirty="0"/>
              </a:p>
            </p:txBody>
          </p:sp>
        </mc:Choice>
        <mc:Fallback xmlns="">
          <p:sp>
            <p:nvSpPr>
              <p:cNvPr id="12" name="TextBox 11">
                <a:extLst>
                  <a:ext uri="{FF2B5EF4-FFF2-40B4-BE49-F238E27FC236}">
                    <a16:creationId xmlns:a16="http://schemas.microsoft.com/office/drawing/2014/main" id="{7094AC4B-68C1-4CED-82CF-FE5ED1D2A435}"/>
                  </a:ext>
                </a:extLst>
              </p:cNvPr>
              <p:cNvSpPr txBox="1">
                <a:spLocks noRot="1" noChangeAspect="1" noMove="1" noResize="1" noEditPoints="1" noAdjustHandles="1" noChangeArrowheads="1" noChangeShapeType="1" noTextEdit="1"/>
              </p:cNvSpPr>
              <p:nvPr/>
            </p:nvSpPr>
            <p:spPr>
              <a:xfrm>
                <a:off x="3312959" y="5511225"/>
                <a:ext cx="855674" cy="584775"/>
              </a:xfrm>
              <a:prstGeom prst="rect">
                <a:avLst/>
              </a:prstGeom>
              <a:blipFill>
                <a:blip r:embed="rId7"/>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5079EA3-8FAA-48A8-841C-EC83B11D081B}"/>
              </a:ext>
            </a:extLst>
          </p:cNvPr>
          <p:cNvCxnSpPr>
            <a:cxnSpLocks/>
          </p:cNvCxnSpPr>
          <p:nvPr/>
        </p:nvCxnSpPr>
        <p:spPr>
          <a:xfrm flipH="1">
            <a:off x="2597796" y="5493255"/>
            <a:ext cx="2286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1781D1-13E9-4429-8B35-F95669FE43E8}"/>
              </a:ext>
            </a:extLst>
          </p:cNvPr>
          <p:cNvCxnSpPr>
            <a:cxnSpLocks/>
          </p:cNvCxnSpPr>
          <p:nvPr/>
        </p:nvCxnSpPr>
        <p:spPr>
          <a:xfrm flipH="1">
            <a:off x="5715702" y="5493255"/>
            <a:ext cx="9136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9DA2E-0B14-42DC-B0AD-4A44CB4F42AE}"/>
              </a:ext>
            </a:extLst>
          </p:cNvPr>
          <p:cNvSpPr txBox="1"/>
          <p:nvPr/>
        </p:nvSpPr>
        <p:spPr>
          <a:xfrm>
            <a:off x="5773726" y="5511225"/>
            <a:ext cx="855674" cy="584775"/>
          </a:xfrm>
          <a:prstGeom prst="rect">
            <a:avLst/>
          </a:prstGeom>
          <a:noFill/>
        </p:spPr>
        <p:txBody>
          <a:bodyPr wrap="square" rtlCol="0">
            <a:spAutoFit/>
          </a:bodyPr>
          <a:lstStyle/>
          <a:p>
            <a:pPr algn="ctr"/>
            <a:r>
              <a:rPr lang="en-US" sz="3200" dirty="0"/>
              <a:t>3</a:t>
            </a:r>
          </a:p>
        </p:txBody>
      </p:sp>
    </p:spTree>
    <p:extLst>
      <p:ext uri="{BB962C8B-B14F-4D97-AF65-F5344CB8AC3E}">
        <p14:creationId xmlns:p14="http://schemas.microsoft.com/office/powerpoint/2010/main" val="2906073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Perform SVD of </a:t>
                </a:r>
                <a14:m>
                  <m:oMath xmlns:m="http://schemas.openxmlformats.org/officeDocument/2006/math">
                    <m:r>
                      <a:rPr lang="en-US" sz="2800" b="1" i="1" dirty="0" smtClean="0">
                        <a:latin typeface="Cambria Math" panose="02040503050406030204" pitchFamily="18" charset="0"/>
                      </a:rPr>
                      <m:t>𝑫</m:t>
                    </m:r>
                  </m:oMath>
                </a14:m>
                <a:r>
                  <a:rPr lang="en-US" sz="2800" dirty="0"/>
                  <a:t>:</a:t>
                </a:r>
              </a:p>
            </p:txBody>
          </p:sp>
        </mc:Choice>
        <mc:Fallback xmlns="">
          <p:sp>
            <p:nvSpPr>
              <p:cNvPr id="9" name="Content Placeholder 8">
                <a:extLst>
                  <a:ext uri="{FF2B5EF4-FFF2-40B4-BE49-F238E27FC236}">
                    <a16:creationId xmlns:a16="http://schemas.microsoft.com/office/drawing/2014/main" id="{D7A7D6FB-C033-E243-BEEA-525D1BC9B24D}"/>
                  </a:ext>
                </a:extLst>
              </p:cNvPr>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2286000" cy="365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9390396" y="2605444"/>
            <a:ext cx="2286000" cy="2121189"/>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5792030"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5792030" y="3242101"/>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4"/>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08CF81D-AE7B-4C42-8CCB-E0324409A71C}"/>
              </a:ext>
            </a:extLst>
          </p:cNvPr>
          <p:cNvSpPr/>
          <p:nvPr/>
        </p:nvSpPr>
        <p:spPr>
          <a:xfrm>
            <a:off x="6489576" y="2597005"/>
            <a:ext cx="2286000" cy="2121189"/>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B00EC-711D-E745-85F5-F69A023CF442}"/>
                  </a:ext>
                </a:extLst>
              </p:cNvPr>
              <p:cNvSpPr txBox="1"/>
              <p:nvPr/>
            </p:nvSpPr>
            <p:spPr>
              <a:xfrm>
                <a:off x="8775576"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09B00EC-711D-E745-85F5-F69A023CF442}"/>
                  </a:ext>
                </a:extLst>
              </p:cNvPr>
              <p:cNvSpPr txBox="1">
                <a:spLocks noRot="1" noChangeAspect="1" noMove="1" noResize="1" noEditPoints="1" noAdjustHandles="1" noChangeArrowheads="1" noChangeShapeType="1" noTextEdit="1"/>
              </p:cNvSpPr>
              <p:nvPr/>
            </p:nvSpPr>
            <p:spPr>
              <a:xfrm>
                <a:off x="8775576" y="3242101"/>
                <a:ext cx="831906"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81EE463-CE8B-7E4C-B06C-B79C2486232D}"/>
                  </a:ext>
                </a:extLst>
              </p:cNvPr>
              <p:cNvSpPr/>
              <p:nvPr/>
            </p:nvSpPr>
            <p:spPr>
              <a:xfrm>
                <a:off x="3839910" y="330365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𝑼</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8" name="Rectangle 17">
                <a:extLst>
                  <a:ext uri="{FF2B5EF4-FFF2-40B4-BE49-F238E27FC236}">
                    <a16:creationId xmlns:a16="http://schemas.microsoft.com/office/drawing/2014/main" id="{581EE463-CE8B-7E4C-B06C-B79C2486232D}"/>
                  </a:ext>
                </a:extLst>
              </p:cNvPr>
              <p:cNvSpPr>
                <a:spLocks noRot="1" noChangeAspect="1" noMove="1" noResize="1" noEditPoints="1" noAdjustHandles="1" noChangeArrowheads="1" noChangeShapeType="1" noTextEdit="1"/>
              </p:cNvSpPr>
              <p:nvPr/>
            </p:nvSpPr>
            <p:spPr>
              <a:xfrm>
                <a:off x="3839910" y="3303657"/>
                <a:ext cx="1752600" cy="101566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7D6A8F7-E5B0-9F4D-A2E4-9E02658E603D}"/>
                  </a:ext>
                </a:extLst>
              </p:cNvPr>
              <p:cNvSpPr/>
              <p:nvPr/>
            </p:nvSpPr>
            <p:spPr>
              <a:xfrm>
                <a:off x="6782093" y="330365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ea typeface="Cambria Math" panose="02040503050406030204" pitchFamily="18" charset="0"/>
                        </a:rPr>
                        <m:t>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0" name="Rectangle 19">
                <a:extLst>
                  <a:ext uri="{FF2B5EF4-FFF2-40B4-BE49-F238E27FC236}">
                    <a16:creationId xmlns:a16="http://schemas.microsoft.com/office/drawing/2014/main" id="{67D6A8F7-E5B0-9F4D-A2E4-9E02658E603D}"/>
                  </a:ext>
                </a:extLst>
              </p:cNvPr>
              <p:cNvSpPr>
                <a:spLocks noRot="1" noChangeAspect="1" noMove="1" noResize="1" noEditPoints="1" noAdjustHandles="1" noChangeArrowheads="1" noChangeShapeType="1" noTextEdit="1"/>
              </p:cNvSpPr>
              <p:nvPr/>
            </p:nvSpPr>
            <p:spPr>
              <a:xfrm>
                <a:off x="6782093" y="3303656"/>
                <a:ext cx="1752600" cy="101566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9848365" y="330365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3600" b="1" i="1" dirty="0" smtClean="0">
                              <a:latin typeface="Cambria Math" panose="02040503050406030204" pitchFamily="18" charset="0"/>
                              <a:ea typeface="Cambria Math" panose="02040503050406030204" pitchFamily="18" charset="0"/>
                            </a:rPr>
                          </m:ctrlPr>
                        </m:sSupPr>
                        <m:e>
                          <m:r>
                            <a:rPr lang="en-US" sz="3600" b="1" i="1" dirty="0" smtClean="0">
                              <a:latin typeface="Cambria Math" panose="02040503050406030204" pitchFamily="18" charset="0"/>
                              <a:ea typeface="Cambria Math" panose="02040503050406030204" pitchFamily="18" charset="0"/>
                            </a:rPr>
                            <m:t>𝑽</m:t>
                          </m:r>
                        </m:e>
                        <m:sup>
                          <m:r>
                            <a:rPr lang="en-US" sz="3600" b="0" i="1" dirty="0" smtClean="0">
                              <a:latin typeface="Cambria Math" panose="02040503050406030204" pitchFamily="18" charset="0"/>
                              <a:ea typeface="Cambria Math" panose="02040503050406030204" pitchFamily="18" charset="0"/>
                            </a:rPr>
                            <m:t>𝑇</m:t>
                          </m:r>
                        </m:sup>
                      </m:sSup>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9848365" y="3303656"/>
                <a:ext cx="1752600" cy="101566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0070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a:xfrm>
            <a:off x="914400" y="914400"/>
            <a:ext cx="4723588" cy="5257800"/>
          </a:xfrm>
        </p:spPr>
        <p:txBody>
          <a:bodyPr/>
          <a:lstStyle/>
          <a:p>
            <a:pPr marL="457200" indent="-457200">
              <a:buFont typeface="Arial" panose="020B0604020202020204" pitchFamily="34" charset="0"/>
              <a:buChar char="•"/>
            </a:pPr>
            <a:r>
              <a:rPr lang="en-US" dirty="0"/>
              <a:t>Keep top 3 singular values:</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228600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9390396" y="2605444"/>
            <a:ext cx="2286000" cy="2121189"/>
          </a:xfrm>
          <a:prstGeom prst="rect">
            <a:avLst/>
          </a:prstGeom>
          <a:solidFill>
            <a:srgbClr val="FB7057"/>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5792030"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5792030" y="3242101"/>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08CF81D-AE7B-4C42-8CCB-E0324409A71C}"/>
              </a:ext>
            </a:extLst>
          </p:cNvPr>
          <p:cNvSpPr/>
          <p:nvPr/>
        </p:nvSpPr>
        <p:spPr>
          <a:xfrm>
            <a:off x="6489576" y="2597005"/>
            <a:ext cx="2286000" cy="2121189"/>
          </a:xfrm>
          <a:prstGeom prst="rect">
            <a:avLst/>
          </a:prstGeom>
          <a:solidFill>
            <a:schemeClr val="bg1"/>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9B00EC-711D-E745-85F5-F69A023CF442}"/>
                  </a:ext>
                </a:extLst>
              </p:cNvPr>
              <p:cNvSpPr txBox="1"/>
              <p:nvPr/>
            </p:nvSpPr>
            <p:spPr>
              <a:xfrm>
                <a:off x="8775576" y="3242101"/>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09B00EC-711D-E745-85F5-F69A023CF442}"/>
                  </a:ext>
                </a:extLst>
              </p:cNvPr>
              <p:cNvSpPr txBox="1">
                <a:spLocks noRot="1" noChangeAspect="1" noMove="1" noResize="1" noEditPoints="1" noAdjustHandles="1" noChangeArrowheads="1" noChangeShapeType="1" noTextEdit="1"/>
              </p:cNvSpPr>
              <p:nvPr/>
            </p:nvSpPr>
            <p:spPr>
              <a:xfrm>
                <a:off x="8775576" y="3242101"/>
                <a:ext cx="831906"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9263276" y="2514600"/>
                <a:ext cx="1752600" cy="102630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1" i="1" smtClean="0">
                              <a:latin typeface="Cambria Math" panose="02040503050406030204" pitchFamily="18" charset="0"/>
                            </a:rPr>
                            <m:t>𝑽</m:t>
                          </m:r>
                        </m:e>
                        <m:sub>
                          <m:r>
                            <a:rPr lang="en-US" sz="3600" b="0" i="1" smtClean="0">
                              <a:latin typeface="Cambria Math" panose="02040503050406030204" pitchFamily="18" charset="0"/>
                            </a:rPr>
                            <m:t>3</m:t>
                          </m:r>
                        </m:sub>
                        <m:sup>
                          <m:r>
                            <a:rPr lang="en-US" sz="3600" b="0" i="1" smtClean="0">
                              <a:latin typeface="Cambria Math" panose="02040503050406030204" pitchFamily="18" charset="0"/>
                            </a:rPr>
                            <m:t>𝑇</m:t>
                          </m:r>
                        </m:sup>
                      </m:sSubSup>
                    </m:oMath>
                  </m:oMathPara>
                </a14:m>
                <a:endParaRPr lang="en-US" sz="3600"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9263276" y="2514600"/>
                <a:ext cx="1752600" cy="1026307"/>
              </a:xfrm>
              <a:prstGeom prst="rect">
                <a:avLst/>
              </a:prstGeom>
              <a:blipFill>
                <a:blip r:embed="rId6"/>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82F56EC-75F5-9B41-8922-A72663F7DE98}"/>
              </a:ext>
            </a:extLst>
          </p:cNvPr>
          <p:cNvSpPr/>
          <p:nvPr/>
        </p:nvSpPr>
        <p:spPr>
          <a:xfrm>
            <a:off x="4572000" y="1828800"/>
            <a:ext cx="1302756" cy="3657600"/>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398228" y="3276600"/>
                <a:ext cx="1402372"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rPr>
                            <m:t>𝑼</m:t>
                          </m:r>
                        </m:e>
                        <m:sub>
                          <m:r>
                            <a:rPr lang="en-US" sz="3600" b="0" i="1" dirty="0" smtClean="0">
                              <a:latin typeface="Cambria Math" panose="02040503050406030204" pitchFamily="18" charset="0"/>
                            </a:rPr>
                            <m:t>3</m:t>
                          </m:r>
                        </m:sub>
                      </m:sSub>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398228" y="3276600"/>
                <a:ext cx="1402372" cy="1569660"/>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5C02AF52-F977-624A-AB60-E9596663E627}"/>
              </a:ext>
            </a:extLst>
          </p:cNvPr>
          <p:cNvSpPr/>
          <p:nvPr/>
        </p:nvSpPr>
        <p:spPr>
          <a:xfrm>
            <a:off x="6489576" y="2597005"/>
            <a:ext cx="978024" cy="984395"/>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D9FD248-6DD3-1141-83EB-701FB793AF23}"/>
                  </a:ext>
                </a:extLst>
              </p:cNvPr>
              <p:cNvSpPr/>
              <p:nvPr/>
            </p:nvSpPr>
            <p:spPr>
              <a:xfrm>
                <a:off x="6494320" y="2567970"/>
                <a:ext cx="973280"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b="1" i="1" dirty="0" smtClean="0">
                              <a:latin typeface="Cambria Math" panose="02040503050406030204" pitchFamily="18" charset="0"/>
                            </a:rPr>
                          </m:ctrlPr>
                        </m:sSubPr>
                        <m:e>
                          <m:r>
                            <a:rPr lang="en-US" sz="3600" b="1" i="1" dirty="0" smtClean="0">
                              <a:latin typeface="Cambria Math" panose="02040503050406030204" pitchFamily="18" charset="0"/>
                              <a:ea typeface="Cambria Math" panose="02040503050406030204" pitchFamily="18" charset="0"/>
                            </a:rPr>
                            <m:t>𝚺</m:t>
                          </m:r>
                        </m:e>
                        <m:sub>
                          <m:r>
                            <a:rPr lang="en-US" sz="3600" b="0" i="1" dirty="0" smtClean="0">
                              <a:latin typeface="Cambria Math" panose="02040503050406030204" pitchFamily="18" charset="0"/>
                            </a:rPr>
                            <m:t>3</m:t>
                          </m:r>
                        </m:sub>
                      </m:sSub>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9" name="Rectangle 18">
                <a:extLst>
                  <a:ext uri="{FF2B5EF4-FFF2-40B4-BE49-F238E27FC236}">
                    <a16:creationId xmlns:a16="http://schemas.microsoft.com/office/drawing/2014/main" id="{3D9FD248-6DD3-1141-83EB-701FB793AF23}"/>
                  </a:ext>
                </a:extLst>
              </p:cNvPr>
              <p:cNvSpPr>
                <a:spLocks noRot="1" noChangeAspect="1" noMove="1" noResize="1" noEditPoints="1" noAdjustHandles="1" noChangeArrowheads="1" noChangeShapeType="1" noTextEdit="1"/>
              </p:cNvSpPr>
              <p:nvPr/>
            </p:nvSpPr>
            <p:spPr>
              <a:xfrm>
                <a:off x="6494320" y="2567970"/>
                <a:ext cx="973280" cy="1569660"/>
              </a:xfrm>
              <a:prstGeom prst="rect">
                <a:avLst/>
              </a:prstGeom>
              <a:blipFill>
                <a:blip r:embed="rId8"/>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0139C95-2A56-7642-8301-EBD8F128469C}"/>
              </a:ext>
            </a:extLst>
          </p:cNvPr>
          <p:cNvSpPr/>
          <p:nvPr/>
        </p:nvSpPr>
        <p:spPr>
          <a:xfrm>
            <a:off x="9390396" y="3581400"/>
            <a:ext cx="2286000" cy="1136794"/>
          </a:xfrm>
          <a:prstGeom prst="rect">
            <a:avLst/>
          </a:prstGeom>
          <a:solidFill>
            <a:schemeClr val="bg1"/>
          </a:solidFill>
          <a:ln>
            <a:solidFill>
              <a:srgbClr val="FB7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08C460-6623-4D45-A541-453D240EABA4}"/>
                  </a:ext>
                </a:extLst>
              </p:cNvPr>
              <p:cNvSpPr txBox="1"/>
              <p:nvPr/>
            </p:nvSpPr>
            <p:spPr>
              <a:xfrm>
                <a:off x="6019800" y="4955396"/>
                <a:ext cx="5826210" cy="1085810"/>
              </a:xfrm>
              <a:prstGeom prst="rect">
                <a:avLst/>
              </a:prstGeom>
              <a:noFill/>
            </p:spPr>
            <p:txBody>
              <a:bodyPr wrap="none" rtlCol="0">
                <a:spAutoFit/>
              </a:bodyPr>
              <a:lstStyle/>
              <a:p>
                <a:pPr marL="457200" indent="-457200">
                  <a:buFont typeface="Arial" panose="020B0604020202020204" pitchFamily="34" charset="0"/>
                  <a:buChar char="•"/>
                </a:pPr>
                <a:r>
                  <a:rPr lang="en-US" dirty="0"/>
                  <a:t>What to do about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0" dirty="0">
                            <a:solidFill>
                              <a:srgbClr val="7030A0"/>
                            </a:solidFill>
                            <a:latin typeface="Cambria Math" panose="02040503050406030204" pitchFamily="18" charset="0"/>
                            <a:ea typeface="Cambria Math" panose="02040503050406030204" pitchFamily="18" charset="0"/>
                          </a:rPr>
                          <m:t>𝚺</m:t>
                        </m:r>
                      </m:e>
                      <m:sub>
                        <m:r>
                          <a:rPr lang="en-US" i="0" dirty="0">
                            <a:solidFill>
                              <a:srgbClr val="7030A0"/>
                            </a:solidFill>
                            <a:latin typeface="Cambria Math" panose="02040503050406030204" pitchFamily="18" charset="0"/>
                          </a:rPr>
                          <m:t>3</m:t>
                        </m:r>
                      </m:sub>
                    </m:sSub>
                  </m:oMath>
                </a14:m>
                <a:r>
                  <a:rPr lang="en-US" dirty="0"/>
                  <a:t>?</a:t>
                </a:r>
              </a:p>
              <a:p>
                <a:pPr marL="914400" lvl="1" indent="-457200">
                  <a:buFont typeface="Arial" panose="020B0604020202020204" pitchFamily="34" charset="0"/>
                  <a:buChar char="•"/>
                </a:pPr>
                <a:r>
                  <a:rPr lang="en-US" dirty="0"/>
                  <a:t>One solution: </a:t>
                </a:r>
                <a14:m>
                  <m:oMath xmlns:m="http://schemas.openxmlformats.org/officeDocument/2006/math">
                    <m:r>
                      <a:rPr lang="en-US" b="1" i="1" smtClean="0">
                        <a:solidFill>
                          <a:srgbClr val="7030A0"/>
                        </a:solidFill>
                        <a:latin typeface="Cambria Math" panose="02040503050406030204" pitchFamily="18" charset="0"/>
                      </a:rPr>
                      <m:t>𝑴</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𝑼</m:t>
                        </m:r>
                      </m:e>
                      <m:sub>
                        <m:r>
                          <a:rPr lang="en-US" i="1">
                            <a:solidFill>
                              <a:srgbClr val="7030A0"/>
                            </a:solidFill>
                            <a:latin typeface="Cambria Math" panose="02040503050406030204" pitchFamily="18" charset="0"/>
                          </a:rPr>
                          <m:t>3</m:t>
                        </m:r>
                      </m:sub>
                    </m:sSub>
                    <m:sSubSup>
                      <m:sSubSupPr>
                        <m:ctrlPr>
                          <a:rPr lang="en-US" i="1">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𝚺</m:t>
                        </m:r>
                      </m:e>
                      <m:sub>
                        <m:r>
                          <a:rPr lang="en-US" i="1">
                            <a:solidFill>
                              <a:srgbClr val="7030A0"/>
                            </a:solidFill>
                            <a:latin typeface="Cambria Math" panose="02040503050406030204" pitchFamily="18" charset="0"/>
                          </a:rPr>
                          <m:t>3</m:t>
                        </m:r>
                      </m:sub>
                      <m:sup>
                        <m:f>
                          <m:fPr>
                            <m:ctrlPr>
                              <a:rPr lang="en-US" i="1" smtClean="0">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1</m:t>
                            </m:r>
                          </m:num>
                          <m:den>
                            <m:r>
                              <a:rPr lang="en-US" i="1">
                                <a:solidFill>
                                  <a:srgbClr val="7030A0"/>
                                </a:solidFill>
                                <a:latin typeface="Cambria Math" panose="02040503050406030204" pitchFamily="18" charset="0"/>
                              </a:rPr>
                              <m:t>2</m:t>
                            </m:r>
                          </m:den>
                        </m:f>
                      </m:sup>
                    </m:sSubSup>
                    <m:r>
                      <a:rPr lang="en-US" b="0" i="1" smtClean="0">
                        <a:latin typeface="Cambria Math" panose="02040503050406030204" pitchFamily="18" charset="0"/>
                      </a:rPr>
                      <m:t>, </m:t>
                    </m:r>
                    <m:sSubSup>
                      <m:sSubSupPr>
                        <m:ctrlPr>
                          <a:rPr lang="en-US" i="1" smtClean="0">
                            <a:solidFill>
                              <a:srgbClr val="7030A0"/>
                            </a:solidFill>
                            <a:latin typeface="Cambria Math" panose="02040503050406030204" pitchFamily="18" charset="0"/>
                          </a:rPr>
                        </m:ctrlPr>
                      </m:sSubSupPr>
                      <m:e>
                        <m:r>
                          <a:rPr lang="en-US" b="1" i="1" smtClean="0">
                            <a:solidFill>
                              <a:srgbClr val="7030A0"/>
                            </a:solidFill>
                            <a:latin typeface="Cambria Math" panose="02040503050406030204" pitchFamily="18" charset="0"/>
                          </a:rPr>
                          <m:t>𝑺</m:t>
                        </m:r>
                        <m:r>
                          <a:rPr lang="en-US" b="0" i="1" smtClean="0">
                            <a:solidFill>
                              <a:srgbClr val="7030A0"/>
                            </a:solidFill>
                            <a:latin typeface="Cambria Math" panose="02040503050406030204" pitchFamily="18" charset="0"/>
                          </a:rPr>
                          <m:t>=</m:t>
                        </m:r>
                        <m:r>
                          <a:rPr lang="en-US" b="1" i="0">
                            <a:solidFill>
                              <a:srgbClr val="7030A0"/>
                            </a:solidFill>
                            <a:latin typeface="Cambria Math" panose="02040503050406030204" pitchFamily="18" charset="0"/>
                          </a:rPr>
                          <m:t>𝚺</m:t>
                        </m:r>
                      </m:e>
                      <m:sub>
                        <m:r>
                          <a:rPr lang="en-US" i="1">
                            <a:solidFill>
                              <a:srgbClr val="7030A0"/>
                            </a:solidFill>
                            <a:latin typeface="Cambria Math" panose="02040503050406030204" pitchFamily="18" charset="0"/>
                          </a:rPr>
                          <m:t>3</m:t>
                        </m:r>
                      </m:sub>
                      <m:sup>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2</m:t>
                            </m:r>
                          </m:den>
                        </m:f>
                      </m:sup>
                    </m:sSubSup>
                    <m:sSubSup>
                      <m:sSubSupPr>
                        <m:ctrlPr>
                          <a:rPr lang="en-US" i="1">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𝑽</m:t>
                        </m:r>
                      </m:e>
                      <m:sub>
                        <m:r>
                          <a:rPr lang="en-US" i="1">
                            <a:solidFill>
                              <a:srgbClr val="7030A0"/>
                            </a:solidFill>
                            <a:latin typeface="Cambria Math" panose="02040503050406030204" pitchFamily="18" charset="0"/>
                          </a:rPr>
                          <m:t>3</m:t>
                        </m:r>
                      </m:sub>
                      <m:sup>
                        <m:r>
                          <a:rPr lang="en-US" i="1">
                            <a:solidFill>
                              <a:srgbClr val="7030A0"/>
                            </a:solidFill>
                            <a:latin typeface="Cambria Math" panose="02040503050406030204" pitchFamily="18" charset="0"/>
                          </a:rPr>
                          <m:t>𝑇</m:t>
                        </m:r>
                      </m:sup>
                    </m:sSubSup>
                  </m:oMath>
                </a14:m>
                <a:r>
                  <a:rPr lang="en-US" dirty="0">
                    <a:solidFill>
                      <a:srgbClr val="7030A0"/>
                    </a:solidFill>
                  </a:rPr>
                  <a:t> </a:t>
                </a:r>
                <a:endParaRPr lang="en-US" dirty="0"/>
              </a:p>
            </p:txBody>
          </p:sp>
        </mc:Choice>
        <mc:Fallback xmlns="">
          <p:sp>
            <p:nvSpPr>
              <p:cNvPr id="11" name="TextBox 10">
                <a:extLst>
                  <a:ext uri="{FF2B5EF4-FFF2-40B4-BE49-F238E27FC236}">
                    <a16:creationId xmlns:a16="http://schemas.microsoft.com/office/drawing/2014/main" id="{5608C460-6623-4D45-A541-453D240EABA4}"/>
                  </a:ext>
                </a:extLst>
              </p:cNvPr>
              <p:cNvSpPr txBox="1">
                <a:spLocks noRot="1" noChangeAspect="1" noMove="1" noResize="1" noEditPoints="1" noAdjustHandles="1" noChangeArrowheads="1" noChangeShapeType="1" noTextEdit="1"/>
              </p:cNvSpPr>
              <p:nvPr/>
            </p:nvSpPr>
            <p:spPr>
              <a:xfrm>
                <a:off x="6019800" y="4955396"/>
                <a:ext cx="5826210" cy="1085810"/>
              </a:xfrm>
              <a:prstGeom prst="rect">
                <a:avLst/>
              </a:prstGeom>
              <a:blipFill>
                <a:blip r:embed="rId9"/>
                <a:stretch>
                  <a:fillRect l="-1304" t="-3448"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657D6D-D59E-4D40-B99E-33CFAF3F0707}"/>
                  </a:ext>
                </a:extLst>
              </p:cNvPr>
              <p:cNvSpPr txBox="1"/>
              <p:nvPr/>
            </p:nvSpPr>
            <p:spPr>
              <a:xfrm>
                <a:off x="6125688" y="978187"/>
                <a:ext cx="5608922" cy="1200329"/>
              </a:xfrm>
              <a:prstGeom prst="rect">
                <a:avLst/>
              </a:prstGeom>
              <a:noFill/>
            </p:spPr>
            <p:txBody>
              <a:bodyPr wrap="square" rtlCol="0">
                <a:spAutoFit/>
              </a:bodyPr>
              <a:lstStyle/>
              <a:p>
                <a:pPr marL="342900" indent="-342900">
                  <a:buFont typeface="Arial" panose="020B0604020202020204" pitchFamily="34" charset="0"/>
                  <a:buChar char="•"/>
                </a:pPr>
                <a:r>
                  <a:rPr lang="en-US" dirty="0"/>
                  <a:t>This is the closest approximation of </a:t>
                </a:r>
                <a14:m>
                  <m:oMath xmlns:m="http://schemas.openxmlformats.org/officeDocument/2006/math">
                    <m:r>
                      <a:rPr lang="en-US" b="1" i="1" dirty="0" smtClean="0">
                        <a:solidFill>
                          <a:srgbClr val="7030A0"/>
                        </a:solidFill>
                        <a:latin typeface="Cambria Math" panose="02040503050406030204" pitchFamily="18" charset="0"/>
                      </a:rPr>
                      <m:t>𝑫</m:t>
                    </m:r>
                  </m:oMath>
                </a14:m>
                <a:r>
                  <a:rPr lang="en-US" dirty="0"/>
                  <a:t> with a rank-3 matrix in terms of </a:t>
                </a:r>
                <a:r>
                  <a:rPr lang="en-US" dirty="0" err="1"/>
                  <a:t>Frobenius</a:t>
                </a:r>
                <a:r>
                  <a:rPr lang="en-US" dirty="0"/>
                  <a:t> norm</a:t>
                </a:r>
              </a:p>
            </p:txBody>
          </p:sp>
        </mc:Choice>
        <mc:Fallback xmlns="">
          <p:sp>
            <p:nvSpPr>
              <p:cNvPr id="26" name="TextBox 25">
                <a:extLst>
                  <a:ext uri="{FF2B5EF4-FFF2-40B4-BE49-F238E27FC236}">
                    <a16:creationId xmlns:a16="http://schemas.microsoft.com/office/drawing/2014/main" id="{67657D6D-D59E-4D40-B99E-33CFAF3F0707}"/>
                  </a:ext>
                </a:extLst>
              </p:cNvPr>
              <p:cNvSpPr txBox="1">
                <a:spLocks noRot="1" noChangeAspect="1" noMove="1" noResize="1" noEditPoints="1" noAdjustHandles="1" noChangeArrowheads="1" noChangeShapeType="1" noTextEdit="1"/>
              </p:cNvSpPr>
              <p:nvPr/>
            </p:nvSpPr>
            <p:spPr>
              <a:xfrm>
                <a:off x="6125688" y="978187"/>
                <a:ext cx="5608922" cy="1200329"/>
              </a:xfrm>
              <a:prstGeom prst="rect">
                <a:avLst/>
              </a:prstGeom>
              <a:blipFill>
                <a:blip r:embed="rId10"/>
                <a:stretch>
                  <a:fillRect l="-1354" t="-4167" b="-9375"/>
                </a:stretch>
              </a:blipFill>
            </p:spPr>
            <p:txBody>
              <a:bodyPr/>
              <a:lstStyle/>
              <a:p>
                <a:r>
                  <a:rPr lang="en-US">
                    <a:noFill/>
                  </a:rPr>
                  <a:t> </a:t>
                </a:r>
              </a:p>
            </p:txBody>
          </p:sp>
        </mc:Fallback>
      </mc:AlternateContent>
    </p:spTree>
    <p:extLst>
      <p:ext uri="{BB962C8B-B14F-4D97-AF65-F5344CB8AC3E}">
        <p14:creationId xmlns:p14="http://schemas.microsoft.com/office/powerpoint/2010/main" val="26023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One possible solution:</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100458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5273629" y="3263437"/>
            <a:ext cx="2286000" cy="975956"/>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4614175" y="3303656"/>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4614175" y="3303656"/>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5592665" y="3213086"/>
                <a:ext cx="1752600" cy="102630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5592665" y="3213086"/>
                <a:ext cx="1752600" cy="10263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398228" y="3276600"/>
                <a:ext cx="1296573"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𝑴</m:t>
                      </m:r>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398228" y="3276600"/>
                <a:ext cx="1296573" cy="15696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983281D-885D-3B4E-B0BE-502795208695}"/>
                  </a:ext>
                </a:extLst>
              </p:cNvPr>
              <p:cNvSpPr/>
              <p:nvPr/>
            </p:nvSpPr>
            <p:spPr>
              <a:xfrm>
                <a:off x="3246753" y="5521815"/>
                <a:ext cx="1972271" cy="855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𝑴</m:t>
                      </m:r>
                      <m:r>
                        <a:rPr lang="en-US" sz="2800" i="1">
                          <a:solidFill>
                            <a:srgbClr val="7030A0"/>
                          </a:solidFill>
                          <a:latin typeface="Cambria Math" panose="02040503050406030204" pitchFamily="18" charset="0"/>
                        </a:rPr>
                        <m:t>=</m:t>
                      </m:r>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𝑼</m:t>
                          </m:r>
                        </m:e>
                        <m:sub>
                          <m:r>
                            <a:rPr lang="en-US" sz="2800" i="1">
                              <a:solidFill>
                                <a:srgbClr val="7030A0"/>
                              </a:solidFill>
                              <a:latin typeface="Cambria Math" panose="02040503050406030204" pitchFamily="18" charset="0"/>
                            </a:rPr>
                            <m:t>3</m:t>
                          </m:r>
                        </m:sub>
                      </m:sSub>
                      <m:sSubSup>
                        <m:sSubSupPr>
                          <m:ctrlPr>
                            <a:rPr lang="en-US" sz="2800" i="1">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𝚺</m:t>
                          </m:r>
                        </m:e>
                        <m:sub>
                          <m:r>
                            <a:rPr lang="en-US" sz="2800" i="1">
                              <a:solidFill>
                                <a:srgbClr val="7030A0"/>
                              </a:solidFill>
                              <a:latin typeface="Cambria Math" panose="02040503050406030204" pitchFamily="18" charset="0"/>
                            </a:rPr>
                            <m:t>3</m:t>
                          </m:r>
                        </m:sub>
                        <m:sup>
                          <m:f>
                            <m:fPr>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up>
                      </m:sSubSup>
                      <m:r>
                        <a:rPr lang="en-US" sz="2800" i="1">
                          <a:solidFill>
                            <a:srgbClr val="7030A0"/>
                          </a:solidFill>
                          <a:latin typeface="Cambria Math" panose="02040503050406030204" pitchFamily="18" charset="0"/>
                        </a:rPr>
                        <m:t> </m:t>
                      </m:r>
                    </m:oMath>
                  </m:oMathPara>
                </a14:m>
                <a:endParaRPr lang="en-US" sz="2800" dirty="0">
                  <a:solidFill>
                    <a:srgbClr val="7030A0"/>
                  </a:solidFill>
                </a:endParaRPr>
              </a:p>
            </p:txBody>
          </p:sp>
        </mc:Choice>
        <mc:Fallback xmlns="">
          <p:sp>
            <p:nvSpPr>
              <p:cNvPr id="12" name="Rectangle 11">
                <a:extLst>
                  <a:ext uri="{FF2B5EF4-FFF2-40B4-BE49-F238E27FC236}">
                    <a16:creationId xmlns:a16="http://schemas.microsoft.com/office/drawing/2014/main" id="{B983281D-885D-3B4E-B0BE-502795208695}"/>
                  </a:ext>
                </a:extLst>
              </p:cNvPr>
              <p:cNvSpPr>
                <a:spLocks noRot="1" noChangeAspect="1" noMove="1" noResize="1" noEditPoints="1" noAdjustHandles="1" noChangeArrowheads="1" noChangeShapeType="1" noTextEdit="1"/>
              </p:cNvSpPr>
              <p:nvPr/>
            </p:nvSpPr>
            <p:spPr>
              <a:xfrm>
                <a:off x="3246753" y="5521815"/>
                <a:ext cx="1972271" cy="855812"/>
              </a:xfrm>
              <a:prstGeom prst="rect">
                <a:avLst/>
              </a:prstGeom>
              <a:blipFill>
                <a:blip r:embed="rId7"/>
                <a:stretch>
                  <a:fillRect r="-1282"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BBEB40F-671D-2C4E-91F3-3C3A2A13B6D0}"/>
                  </a:ext>
                </a:extLst>
              </p:cNvPr>
              <p:cNvSpPr/>
              <p:nvPr/>
            </p:nvSpPr>
            <p:spPr>
              <a:xfrm>
                <a:off x="5707538" y="4361115"/>
                <a:ext cx="1744388" cy="820225"/>
              </a:xfrm>
              <a:prstGeom prst="rect">
                <a:avLst/>
              </a:prstGeom>
            </p:spPr>
            <p:txBody>
              <a:bodyPr wrap="none">
                <a:spAutoFit/>
              </a:bodyPr>
              <a:lstStyle/>
              <a:p>
                <a14:m>
                  <m:oMath xmlns:m="http://schemas.openxmlformats.org/officeDocument/2006/math">
                    <m:sSubSup>
                      <m:sSubSupPr>
                        <m:ctrlPr>
                          <a:rPr lang="en-US" sz="2800" i="1" smtClean="0">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𝑺</m:t>
                        </m:r>
                        <m:r>
                          <a:rPr lang="en-US" sz="2800" i="1">
                            <a:solidFill>
                              <a:srgbClr val="7030A0"/>
                            </a:solidFill>
                            <a:latin typeface="Cambria Math" panose="02040503050406030204" pitchFamily="18" charset="0"/>
                          </a:rPr>
                          <m:t>=</m:t>
                        </m:r>
                        <m:r>
                          <a:rPr lang="en-US" sz="2800" b="1">
                            <a:solidFill>
                              <a:srgbClr val="7030A0"/>
                            </a:solidFill>
                            <a:latin typeface="Cambria Math" panose="02040503050406030204" pitchFamily="18" charset="0"/>
                          </a:rPr>
                          <m:t>𝚺</m:t>
                        </m:r>
                      </m:e>
                      <m:sub>
                        <m:r>
                          <a:rPr lang="en-US" sz="2800" i="1">
                            <a:solidFill>
                              <a:srgbClr val="7030A0"/>
                            </a:solidFill>
                            <a:latin typeface="Cambria Math" panose="02040503050406030204" pitchFamily="18" charset="0"/>
                          </a:rPr>
                          <m:t>3</m:t>
                        </m:r>
                      </m:sub>
                      <m:sup>
                        <m:f>
                          <m:fPr>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up>
                    </m:sSubSup>
                    <m:sSubSup>
                      <m:sSubSupPr>
                        <m:ctrlPr>
                          <a:rPr lang="en-US" sz="2800" i="1">
                            <a:solidFill>
                              <a:srgbClr val="7030A0"/>
                            </a:solidFill>
                            <a:latin typeface="Cambria Math" panose="02040503050406030204" pitchFamily="18" charset="0"/>
                          </a:rPr>
                        </m:ctrlPr>
                      </m:sSubSupPr>
                      <m:e>
                        <m:r>
                          <a:rPr lang="en-US" sz="2800" b="1" i="1">
                            <a:solidFill>
                              <a:srgbClr val="7030A0"/>
                            </a:solidFill>
                            <a:latin typeface="Cambria Math" panose="02040503050406030204" pitchFamily="18" charset="0"/>
                          </a:rPr>
                          <m:t>𝑽</m:t>
                        </m:r>
                      </m:e>
                      <m:sub>
                        <m:r>
                          <a:rPr lang="en-US" sz="2800" i="1">
                            <a:solidFill>
                              <a:srgbClr val="7030A0"/>
                            </a:solidFill>
                            <a:latin typeface="Cambria Math" panose="02040503050406030204" pitchFamily="18" charset="0"/>
                          </a:rPr>
                          <m:t>3</m:t>
                        </m:r>
                      </m:sub>
                      <m:sup>
                        <m:r>
                          <a:rPr lang="en-US" sz="2800" i="1">
                            <a:solidFill>
                              <a:srgbClr val="7030A0"/>
                            </a:solidFill>
                            <a:latin typeface="Cambria Math" panose="02040503050406030204" pitchFamily="18" charset="0"/>
                          </a:rPr>
                          <m:t>𝑇</m:t>
                        </m:r>
                      </m:sup>
                    </m:sSubSup>
                  </m:oMath>
                </a14:m>
                <a:r>
                  <a:rPr lang="en-US" sz="2800" dirty="0">
                    <a:solidFill>
                      <a:srgbClr val="7030A0"/>
                    </a:solidFill>
                  </a:rPr>
                  <a:t> </a:t>
                </a:r>
                <a:endParaRPr lang="en-US" sz="2800" dirty="0"/>
              </a:p>
            </p:txBody>
          </p:sp>
        </mc:Choice>
        <mc:Fallback xmlns="">
          <p:sp>
            <p:nvSpPr>
              <p:cNvPr id="13" name="Rectangle 12">
                <a:extLst>
                  <a:ext uri="{FF2B5EF4-FFF2-40B4-BE49-F238E27FC236}">
                    <a16:creationId xmlns:a16="http://schemas.microsoft.com/office/drawing/2014/main" id="{EBBEB40F-671D-2C4E-91F3-3C3A2A13B6D0}"/>
                  </a:ext>
                </a:extLst>
              </p:cNvPr>
              <p:cNvSpPr>
                <a:spLocks noRot="1" noChangeAspect="1" noMove="1" noResize="1" noEditPoints="1" noAdjustHandles="1" noChangeArrowheads="1" noChangeShapeType="1" noTextEdit="1"/>
              </p:cNvSpPr>
              <p:nvPr/>
            </p:nvSpPr>
            <p:spPr>
              <a:xfrm>
                <a:off x="5707538" y="4361115"/>
                <a:ext cx="1744388" cy="820225"/>
              </a:xfrm>
              <a:prstGeom prst="rect">
                <a:avLst/>
              </a:prstGeom>
              <a:blipFill>
                <a:blip r:embed="rId8"/>
                <a:stretch>
                  <a:fillRect l="-1439" b="-303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63B1D7A-1D99-7B4B-9570-015824536226}"/>
              </a:ext>
            </a:extLst>
          </p:cNvPr>
          <p:cNvSpPr txBox="1"/>
          <p:nvPr/>
        </p:nvSpPr>
        <p:spPr>
          <a:xfrm>
            <a:off x="6636180" y="5737431"/>
            <a:ext cx="500595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Are there other solutions?</a:t>
            </a:r>
          </a:p>
        </p:txBody>
      </p:sp>
    </p:spTree>
    <p:extLst>
      <p:ext uri="{BB962C8B-B14F-4D97-AF65-F5344CB8AC3E}">
        <p14:creationId xmlns:p14="http://schemas.microsoft.com/office/powerpoint/2010/main" val="15772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Recall: Calibration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sp>
        <p:nvSpPr>
          <p:cNvPr id="123957" name="Text Box 53"/>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77" name="Text Box 51"/>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8" name="Text Box 52"/>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p:sp>
        <p:nvSpPr>
          <p:cNvPr id="61" name="Content Placeholder 73"/>
          <p:cNvSpPr>
            <a:spLocks noGrp="1"/>
          </p:cNvSpPr>
          <p:nvPr>
            <p:ph idx="1"/>
          </p:nvPr>
        </p:nvSpPr>
        <p:spPr>
          <a:xfrm>
            <a:off x="914400" y="6207124"/>
            <a:ext cx="10363200" cy="498475"/>
          </a:xfrm>
        </p:spPr>
        <p:txBody>
          <a:bodyPr/>
          <a:lstStyle/>
          <a:p>
            <a:pPr>
              <a:buFont typeface="Arial" pitchFamily="34" charset="0"/>
              <a:buChar char="•"/>
            </a:pPr>
            <a:r>
              <a:rPr lang="en-US" sz="2000" dirty="0"/>
              <a:t>Given a set of </a:t>
            </a:r>
            <a:r>
              <a:rPr lang="en-US" sz="2000" i="1" dirty="0"/>
              <a:t>known</a:t>
            </a:r>
            <a:r>
              <a:rPr lang="en-US" sz="2000" dirty="0"/>
              <a:t> 3D points seen by a camera, compute the camera parameters</a:t>
            </a:r>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3495606" y="4800600"/>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6" name="TextBox 65"/>
          <p:cNvSpPr txBox="1"/>
          <p:nvPr/>
        </p:nvSpPr>
        <p:spPr>
          <a:xfrm>
            <a:off x="7670731" y="5410200"/>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7" name="TextBox 66"/>
          <p:cNvSpPr txBox="1"/>
          <p:nvPr/>
        </p:nvSpPr>
        <p:spPr>
          <a:xfrm>
            <a:off x="10810806" y="4856163"/>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3" name="Text Box 86">
                <a:extLst>
                  <a:ext uri="{FF2B5EF4-FFF2-40B4-BE49-F238E27FC236}">
                    <a16:creationId xmlns:a16="http://schemas.microsoft.com/office/drawing/2014/main" id="{638D8A96-E4D3-CF4B-80EE-7BF9DACD7240}"/>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63" name="Text Box 86">
                <a:extLst>
                  <a:ext uri="{FF2B5EF4-FFF2-40B4-BE49-F238E27FC236}">
                    <a16:creationId xmlns:a16="http://schemas.microsoft.com/office/drawing/2014/main" id="{638D8A96-E4D3-CF4B-80EE-7BF9DACD7240}"/>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 Box 86">
                <a:extLst>
                  <a:ext uri="{FF2B5EF4-FFF2-40B4-BE49-F238E27FC236}">
                    <a16:creationId xmlns:a16="http://schemas.microsoft.com/office/drawing/2014/main" id="{F11F270F-1F2F-D949-A612-5EDD1E5125D3}"/>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64" name="Text Box 86">
                <a:extLst>
                  <a:ext uri="{FF2B5EF4-FFF2-40B4-BE49-F238E27FC236}">
                    <a16:creationId xmlns:a16="http://schemas.microsoft.com/office/drawing/2014/main" id="{F11F270F-1F2F-D949-A612-5EDD1E5125D3}"/>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 Box 86">
                <a:extLst>
                  <a:ext uri="{FF2B5EF4-FFF2-40B4-BE49-F238E27FC236}">
                    <a16:creationId xmlns:a16="http://schemas.microsoft.com/office/drawing/2014/main" id="{733A5F9C-92F0-D94F-912B-AD9A05A11225}"/>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68" name="Text Box 86">
                <a:extLst>
                  <a:ext uri="{FF2B5EF4-FFF2-40B4-BE49-F238E27FC236}">
                    <a16:creationId xmlns:a16="http://schemas.microsoft.com/office/drawing/2014/main" id="{733A5F9C-92F0-D94F-912B-AD9A05A11225}"/>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5114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P spid="65" grpId="0"/>
      <p:bldP spid="66" grpId="0"/>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3816-38F5-407B-B0EA-EBA3E5C90D2A}"/>
              </a:ext>
            </a:extLst>
          </p:cNvPr>
          <p:cNvSpPr>
            <a:spLocks noGrp="1"/>
          </p:cNvSpPr>
          <p:nvPr>
            <p:ph type="title"/>
          </p:nvPr>
        </p:nvSpPr>
        <p:spPr/>
        <p:txBody>
          <a:bodyPr/>
          <a:lstStyle/>
          <a:p>
            <a:r>
              <a:rPr lang="en-US" dirty="0"/>
              <a:t>Factorizing the Measurement Matrix</a:t>
            </a:r>
          </a:p>
        </p:txBody>
      </p:sp>
      <p:sp>
        <p:nvSpPr>
          <p:cNvPr id="9" name="Content Placeholder 8">
            <a:extLst>
              <a:ext uri="{FF2B5EF4-FFF2-40B4-BE49-F238E27FC236}">
                <a16:creationId xmlns:a16="http://schemas.microsoft.com/office/drawing/2014/main" id="{D7A7D6FB-C033-E243-BEEA-525D1BC9B24D}"/>
              </a:ext>
            </a:extLst>
          </p:cNvPr>
          <p:cNvSpPr>
            <a:spLocks noGrp="1"/>
          </p:cNvSpPr>
          <p:nvPr>
            <p:ph idx="1"/>
          </p:nvPr>
        </p:nvSpPr>
        <p:spPr/>
        <p:txBody>
          <a:bodyPr/>
          <a:lstStyle/>
          <a:p>
            <a:pPr marL="457200" indent="-457200">
              <a:buFont typeface="Arial" panose="020B0604020202020204" pitchFamily="34" charset="0"/>
              <a:buChar char="•"/>
            </a:pPr>
            <a:r>
              <a:rPr lang="en-US" sz="2800" dirty="0"/>
              <a:t>Other possible solutions:</a:t>
            </a:r>
          </a:p>
        </p:txBody>
      </p:sp>
      <p:sp>
        <p:nvSpPr>
          <p:cNvPr id="4" name="Rectangle 3">
            <a:extLst>
              <a:ext uri="{FF2B5EF4-FFF2-40B4-BE49-F238E27FC236}">
                <a16:creationId xmlns:a16="http://schemas.microsoft.com/office/drawing/2014/main" id="{695DC9DE-2D5C-43C4-B500-69DBE322EA2B}"/>
              </a:ext>
            </a:extLst>
          </p:cNvPr>
          <p:cNvSpPr/>
          <p:nvPr/>
        </p:nvSpPr>
        <p:spPr>
          <a:xfrm>
            <a:off x="533400" y="1828800"/>
            <a:ext cx="2286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5" name="Rectangle 4">
            <a:extLst>
              <a:ext uri="{FF2B5EF4-FFF2-40B4-BE49-F238E27FC236}">
                <a16:creationId xmlns:a16="http://schemas.microsoft.com/office/drawing/2014/main" id="{5FD18F07-4342-4A58-B7E6-303D0779C883}"/>
              </a:ext>
            </a:extLst>
          </p:cNvPr>
          <p:cNvSpPr/>
          <p:nvPr/>
        </p:nvSpPr>
        <p:spPr>
          <a:xfrm>
            <a:off x="3567420" y="1828800"/>
            <a:ext cx="1004580" cy="3657600"/>
          </a:xfrm>
          <a:prstGeom prst="rect">
            <a:avLst/>
          </a:prstGeom>
          <a:solidFill>
            <a:schemeClr val="accent6">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p:sp>
        <p:nvSpPr>
          <p:cNvPr id="6" name="Rectangle 5">
            <a:extLst>
              <a:ext uri="{FF2B5EF4-FFF2-40B4-BE49-F238E27FC236}">
                <a16:creationId xmlns:a16="http://schemas.microsoft.com/office/drawing/2014/main" id="{95635FFD-1A65-4797-9958-916DE74BD25A}"/>
              </a:ext>
            </a:extLst>
          </p:cNvPr>
          <p:cNvSpPr/>
          <p:nvPr/>
        </p:nvSpPr>
        <p:spPr>
          <a:xfrm>
            <a:off x="8458200" y="3263437"/>
            <a:ext cx="2286000" cy="975956"/>
          </a:xfrm>
          <a:prstGeom prst="rect">
            <a:avLst/>
          </a:prstGeom>
          <a:solidFill>
            <a:srgbClr val="FB7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E245F-6035-427B-BF99-2724FFF85338}"/>
                  </a:ext>
                </a:extLst>
              </p:cNvPr>
              <p:cNvSpPr txBox="1"/>
              <p:nvPr/>
            </p:nvSpPr>
            <p:spPr>
              <a:xfrm>
                <a:off x="4614175" y="3303656"/>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3A4E245F-6035-427B-BF99-2724FFF85338}"/>
                  </a:ext>
                </a:extLst>
              </p:cNvPr>
              <p:cNvSpPr txBox="1">
                <a:spLocks noRot="1" noChangeAspect="1" noMove="1" noResize="1" noEditPoints="1" noAdjustHandles="1" noChangeArrowheads="1" noChangeShapeType="1" noTextEdit="1"/>
              </p:cNvSpPr>
              <p:nvPr/>
            </p:nvSpPr>
            <p:spPr>
              <a:xfrm>
                <a:off x="4614175" y="3303656"/>
                <a:ext cx="831906" cy="7078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DDEC22-CDDC-4EC3-B0B7-F0D3429DA979}"/>
                  </a:ext>
                </a:extLst>
              </p:cNvPr>
              <p:cNvSpPr txBox="1"/>
              <p:nvPr/>
            </p:nvSpPr>
            <p:spPr>
              <a:xfrm>
                <a:off x="2819400" y="3303657"/>
                <a:ext cx="83190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25DDEC22-CDDC-4EC3-B0B7-F0D3429DA979}"/>
                  </a:ext>
                </a:extLst>
              </p:cNvPr>
              <p:cNvSpPr txBox="1">
                <a:spLocks noRot="1" noChangeAspect="1" noMove="1" noResize="1" noEditPoints="1" noAdjustHandles="1" noChangeArrowheads="1" noChangeShapeType="1" noTextEdit="1"/>
              </p:cNvSpPr>
              <p:nvPr/>
            </p:nvSpPr>
            <p:spPr>
              <a:xfrm>
                <a:off x="2819400" y="3303657"/>
                <a:ext cx="83190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BAF635A-A1F5-9546-BEEF-BAC542CE705E}"/>
                  </a:ext>
                </a:extLst>
              </p:cNvPr>
              <p:cNvSpPr/>
              <p:nvPr/>
            </p:nvSpPr>
            <p:spPr>
              <a:xfrm>
                <a:off x="839463" y="3263437"/>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dirty="0">
                          <a:latin typeface="Cambria Math" panose="02040503050406030204" pitchFamily="18" charset="0"/>
                        </a:rPr>
                        <m:t>𝑫</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3" name="Rectangle 2">
                <a:extLst>
                  <a:ext uri="{FF2B5EF4-FFF2-40B4-BE49-F238E27FC236}">
                    <a16:creationId xmlns:a16="http://schemas.microsoft.com/office/drawing/2014/main" id="{2BAF635A-A1F5-9546-BEEF-BAC542CE705E}"/>
                  </a:ext>
                </a:extLst>
              </p:cNvPr>
              <p:cNvSpPr>
                <a:spLocks noRot="1" noChangeAspect="1" noMove="1" noResize="1" noEditPoints="1" noAdjustHandles="1" noChangeArrowheads="1" noChangeShapeType="1" noTextEdit="1"/>
              </p:cNvSpPr>
              <p:nvPr/>
            </p:nvSpPr>
            <p:spPr>
              <a:xfrm>
                <a:off x="839463" y="3263437"/>
                <a:ext cx="1752600" cy="10156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735331-DF1D-B04A-A587-E398557B67E1}"/>
                  </a:ext>
                </a:extLst>
              </p:cNvPr>
              <p:cNvSpPr/>
              <p:nvPr/>
            </p:nvSpPr>
            <p:spPr>
              <a:xfrm>
                <a:off x="8777236" y="3213086"/>
                <a:ext cx="175260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𝑺</m:t>
                      </m:r>
                    </m:oMath>
                  </m:oMathPara>
                </a14:m>
                <a:endParaRPr lang="en-US" sz="3600" b="1" dirty="0"/>
              </a:p>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1" name="Rectangle 20">
                <a:extLst>
                  <a:ext uri="{FF2B5EF4-FFF2-40B4-BE49-F238E27FC236}">
                    <a16:creationId xmlns:a16="http://schemas.microsoft.com/office/drawing/2014/main" id="{82735331-DF1D-B04A-A587-E398557B67E1}"/>
                  </a:ext>
                </a:extLst>
              </p:cNvPr>
              <p:cNvSpPr>
                <a:spLocks noRot="1" noChangeAspect="1" noMove="1" noResize="1" noEditPoints="1" noAdjustHandles="1" noChangeArrowheads="1" noChangeShapeType="1" noTextEdit="1"/>
              </p:cNvSpPr>
              <p:nvPr/>
            </p:nvSpPr>
            <p:spPr>
              <a:xfrm>
                <a:off x="8777236" y="3213086"/>
                <a:ext cx="1752600" cy="10156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8119BC0-3A82-1D45-831D-87DA15C4D675}"/>
                  </a:ext>
                </a:extLst>
              </p:cNvPr>
              <p:cNvSpPr/>
              <p:nvPr/>
            </p:nvSpPr>
            <p:spPr>
              <a:xfrm>
                <a:off x="3429000" y="3276600"/>
                <a:ext cx="1242841"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latin typeface="Cambria Math" panose="02040503050406030204" pitchFamily="18" charset="0"/>
                        </a:rPr>
                        <m:t>𝑴</m:t>
                      </m:r>
                    </m:oMath>
                  </m:oMathPara>
                </a14:m>
                <a:endParaRPr lang="en-US" sz="3600" b="1"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2</m:t>
                      </m:r>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10" name="Rectangle 9">
                <a:extLst>
                  <a:ext uri="{FF2B5EF4-FFF2-40B4-BE49-F238E27FC236}">
                    <a16:creationId xmlns:a16="http://schemas.microsoft.com/office/drawing/2014/main" id="{B8119BC0-3A82-1D45-831D-87DA15C4D675}"/>
                  </a:ext>
                </a:extLst>
              </p:cNvPr>
              <p:cNvSpPr>
                <a:spLocks noRot="1" noChangeAspect="1" noMove="1" noResize="1" noEditPoints="1" noAdjustHandles="1" noChangeArrowheads="1" noChangeShapeType="1" noTextEdit="1"/>
              </p:cNvSpPr>
              <p:nvPr/>
            </p:nvSpPr>
            <p:spPr>
              <a:xfrm>
                <a:off x="3429000" y="3276600"/>
                <a:ext cx="1242841" cy="1569660"/>
              </a:xfrm>
              <a:prstGeom prst="rect">
                <a:avLst/>
              </a:prstGeom>
              <a:blipFill>
                <a:blip r:embed="rId6"/>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68F1CB40-081A-AE43-B81A-5AFA5AD90952}"/>
              </a:ext>
            </a:extLst>
          </p:cNvPr>
          <p:cNvSpPr/>
          <p:nvPr/>
        </p:nvSpPr>
        <p:spPr>
          <a:xfrm>
            <a:off x="5270363" y="3254998"/>
            <a:ext cx="978024" cy="984395"/>
          </a:xfrm>
          <a:prstGeom prst="rect">
            <a:avLst/>
          </a:prstGeom>
          <a:solidFill>
            <a:srgbClr val="FF9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BF3466-5409-404D-A5CD-2DFB1F3079BA}"/>
                  </a:ext>
                </a:extLst>
              </p:cNvPr>
              <p:cNvSpPr txBox="1"/>
              <p:nvPr/>
            </p:nvSpPr>
            <p:spPr>
              <a:xfrm>
                <a:off x="6248400" y="3312095"/>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91BF3466-5409-404D-A5CD-2DFB1F3079BA}"/>
                  </a:ext>
                </a:extLst>
              </p:cNvPr>
              <p:cNvSpPr txBox="1">
                <a:spLocks noRot="1" noChangeAspect="1" noMove="1" noResize="1" noEditPoints="1" noAdjustHandles="1" noChangeArrowheads="1" noChangeShapeType="1" noTextEdit="1"/>
              </p:cNvSpPr>
              <p:nvPr/>
            </p:nvSpPr>
            <p:spPr>
              <a:xfrm>
                <a:off x="6248400" y="3312095"/>
                <a:ext cx="831906" cy="70788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118C991B-A8DD-1542-9251-A95C104F063B}"/>
              </a:ext>
            </a:extLst>
          </p:cNvPr>
          <p:cNvSpPr/>
          <p:nvPr/>
        </p:nvSpPr>
        <p:spPr>
          <a:xfrm>
            <a:off x="6904588" y="3263437"/>
            <a:ext cx="978024" cy="984395"/>
          </a:xfrm>
          <a:prstGeom prst="rect">
            <a:avLst/>
          </a:prstGeom>
          <a:solidFill>
            <a:srgbClr val="FF9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C3014A-F625-9A47-93DE-8B224AE3EFED}"/>
                  </a:ext>
                </a:extLst>
              </p:cNvPr>
              <p:cNvSpPr txBox="1"/>
              <p:nvPr/>
            </p:nvSpPr>
            <p:spPr>
              <a:xfrm>
                <a:off x="7827883" y="3299119"/>
                <a:ext cx="831906"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i="1" dirty="0"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4" name="TextBox 23">
                <a:extLst>
                  <a:ext uri="{FF2B5EF4-FFF2-40B4-BE49-F238E27FC236}">
                    <a16:creationId xmlns:a16="http://schemas.microsoft.com/office/drawing/2014/main" id="{95C3014A-F625-9A47-93DE-8B224AE3EFED}"/>
                  </a:ext>
                </a:extLst>
              </p:cNvPr>
              <p:cNvSpPr txBox="1">
                <a:spLocks noRot="1" noChangeAspect="1" noMove="1" noResize="1" noEditPoints="1" noAdjustHandles="1" noChangeArrowheads="1" noChangeShapeType="1" noTextEdit="1"/>
              </p:cNvSpPr>
              <p:nvPr/>
            </p:nvSpPr>
            <p:spPr>
              <a:xfrm>
                <a:off x="7827883" y="3299119"/>
                <a:ext cx="831906" cy="7078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079CE6B-6EC9-0543-B9EC-67B19CB83BF4}"/>
                  </a:ext>
                </a:extLst>
              </p:cNvPr>
              <p:cNvSpPr/>
              <p:nvPr/>
            </p:nvSpPr>
            <p:spPr>
              <a:xfrm>
                <a:off x="5257800" y="3276600"/>
                <a:ext cx="976549" cy="1569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1" i="1" dirty="0" smtClean="0">
                          <a:solidFill>
                            <a:srgbClr val="C00000"/>
                          </a:solidFill>
                          <a:latin typeface="Cambria Math" panose="02040503050406030204" pitchFamily="18" charset="0"/>
                        </a:rPr>
                        <m:t>𝑸</m:t>
                      </m:r>
                    </m:oMath>
                  </m:oMathPara>
                </a14:m>
                <a:endParaRPr lang="en-US" sz="3600" b="1" dirty="0">
                  <a:solidFill>
                    <a:srgbClr val="C00000"/>
                  </a:solidFill>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25" name="Rectangle 24">
                <a:extLst>
                  <a:ext uri="{FF2B5EF4-FFF2-40B4-BE49-F238E27FC236}">
                    <a16:creationId xmlns:a16="http://schemas.microsoft.com/office/drawing/2014/main" id="{4079CE6B-6EC9-0543-B9EC-67B19CB83BF4}"/>
                  </a:ext>
                </a:extLst>
              </p:cNvPr>
              <p:cNvSpPr>
                <a:spLocks noRot="1" noChangeAspect="1" noMove="1" noResize="1" noEditPoints="1" noAdjustHandles="1" noChangeArrowheads="1" noChangeShapeType="1" noTextEdit="1"/>
              </p:cNvSpPr>
              <p:nvPr/>
            </p:nvSpPr>
            <p:spPr>
              <a:xfrm>
                <a:off x="5257800" y="3276600"/>
                <a:ext cx="976549" cy="15696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1AA1303-B4AC-2F4C-B94A-3444D22488CC}"/>
                  </a:ext>
                </a:extLst>
              </p:cNvPr>
              <p:cNvSpPr/>
              <p:nvPr/>
            </p:nvSpPr>
            <p:spPr>
              <a:xfrm>
                <a:off x="6705600" y="3288762"/>
                <a:ext cx="1322734" cy="15822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b="1" i="1" dirty="0" smtClean="0">
                              <a:solidFill>
                                <a:srgbClr val="C00000"/>
                              </a:solidFill>
                              <a:latin typeface="Cambria Math" panose="02040503050406030204" pitchFamily="18" charset="0"/>
                            </a:rPr>
                          </m:ctrlPr>
                        </m:sSupPr>
                        <m:e>
                          <m:r>
                            <a:rPr lang="en-US" sz="3600" b="1" i="1" dirty="0" smtClean="0">
                              <a:solidFill>
                                <a:srgbClr val="C00000"/>
                              </a:solidFill>
                              <a:latin typeface="Cambria Math" panose="02040503050406030204" pitchFamily="18" charset="0"/>
                            </a:rPr>
                            <m:t>𝑸</m:t>
                          </m:r>
                        </m:e>
                        <m:sup>
                          <m:r>
                            <a:rPr lang="en-US" sz="3600" b="1" i="1" dirty="0" smtClean="0">
                              <a:solidFill>
                                <a:srgbClr val="C00000"/>
                              </a:solidFill>
                              <a:latin typeface="Cambria Math" panose="02040503050406030204" pitchFamily="18" charset="0"/>
                            </a:rPr>
                            <m:t>−</m:t>
                          </m:r>
                          <m:r>
                            <a:rPr lang="en-US" sz="3600" b="1" i="1" dirty="0" smtClean="0">
                              <a:solidFill>
                                <a:srgbClr val="C00000"/>
                              </a:solidFill>
                              <a:latin typeface="Cambria Math" panose="02040503050406030204" pitchFamily="18" charset="0"/>
                            </a:rPr>
                            <m:t>𝟏</m:t>
                          </m:r>
                        </m:sup>
                      </m:sSup>
                    </m:oMath>
                  </m:oMathPara>
                </a14:m>
                <a:endParaRPr lang="en-US" sz="3600" b="1"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3</m:t>
                      </m:r>
                    </m:oMath>
                  </m:oMathPara>
                </a14:m>
                <a:endParaRPr lang="en-US" dirty="0"/>
              </a:p>
              <a:p>
                <a:endParaRPr lang="en-US" sz="3600" dirty="0"/>
              </a:p>
            </p:txBody>
          </p:sp>
        </mc:Choice>
        <mc:Fallback xmlns="">
          <p:sp>
            <p:nvSpPr>
              <p:cNvPr id="26" name="Rectangle 25">
                <a:extLst>
                  <a:ext uri="{FF2B5EF4-FFF2-40B4-BE49-F238E27FC236}">
                    <a16:creationId xmlns:a16="http://schemas.microsoft.com/office/drawing/2014/main" id="{91AA1303-B4AC-2F4C-B94A-3444D22488CC}"/>
                  </a:ext>
                </a:extLst>
              </p:cNvPr>
              <p:cNvSpPr>
                <a:spLocks noRot="1" noChangeAspect="1" noMove="1" noResize="1" noEditPoints="1" noAdjustHandles="1" noChangeArrowheads="1" noChangeShapeType="1" noTextEdit="1"/>
              </p:cNvSpPr>
              <p:nvPr/>
            </p:nvSpPr>
            <p:spPr>
              <a:xfrm>
                <a:off x="6705600" y="3288762"/>
                <a:ext cx="1322734" cy="158222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0B5F76E-9056-EF4A-B2D3-4B7B8A80C97F}"/>
                  </a:ext>
                </a:extLst>
              </p:cNvPr>
              <p:cNvSpPr txBox="1"/>
              <p:nvPr/>
            </p:nvSpPr>
            <p:spPr>
              <a:xfrm>
                <a:off x="5083629" y="4921160"/>
                <a:ext cx="6553200" cy="1384995"/>
              </a:xfrm>
              <a:prstGeom prst="rect">
                <a:avLst/>
              </a:prstGeom>
              <a:noFill/>
            </p:spPr>
            <p:txBody>
              <a:bodyPr wrap="square" rtlCol="0">
                <a:spAutoFit/>
              </a:bodyPr>
              <a:lstStyle/>
              <a:p>
                <a:r>
                  <a:rPr lang="en-US" sz="2800" dirty="0"/>
                  <a:t>We can estimate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to give the camera matrices in </a:t>
                </a:r>
                <a14:m>
                  <m:oMath xmlns:m="http://schemas.openxmlformats.org/officeDocument/2006/math">
                    <m:r>
                      <a:rPr lang="en-US" sz="2800" b="1" i="1" dirty="0" smtClean="0">
                        <a:solidFill>
                          <a:srgbClr val="7030A0"/>
                        </a:solidFill>
                        <a:latin typeface="Cambria Math" panose="02040503050406030204" pitchFamily="18" charset="0"/>
                      </a:rPr>
                      <m:t>𝑴</m:t>
                    </m:r>
                  </m:oMath>
                </a14:m>
                <a:r>
                  <a:rPr lang="en-US" sz="2800" dirty="0"/>
                  <a:t> desirable properties, like orthographic projection</a:t>
                </a:r>
              </a:p>
            </p:txBody>
          </p:sp>
        </mc:Choice>
        <mc:Fallback xmlns="">
          <p:sp>
            <p:nvSpPr>
              <p:cNvPr id="27" name="TextBox 26">
                <a:extLst>
                  <a:ext uri="{FF2B5EF4-FFF2-40B4-BE49-F238E27FC236}">
                    <a16:creationId xmlns:a16="http://schemas.microsoft.com/office/drawing/2014/main" id="{30B5F76E-9056-EF4A-B2D3-4B7B8A80C97F}"/>
                  </a:ext>
                </a:extLst>
              </p:cNvPr>
              <p:cNvSpPr txBox="1">
                <a:spLocks noRot="1" noChangeAspect="1" noMove="1" noResize="1" noEditPoints="1" noAdjustHandles="1" noChangeArrowheads="1" noChangeShapeType="1" noTextEdit="1"/>
              </p:cNvSpPr>
              <p:nvPr/>
            </p:nvSpPr>
            <p:spPr>
              <a:xfrm>
                <a:off x="5083629" y="4921160"/>
                <a:ext cx="6553200" cy="1384995"/>
              </a:xfrm>
              <a:prstGeom prst="rect">
                <a:avLst/>
              </a:prstGeom>
              <a:blipFill>
                <a:blip r:embed="rId11"/>
                <a:stretch>
                  <a:fillRect l="-1741" t="-3604" b="-9910"/>
                </a:stretch>
              </a:blipFill>
            </p:spPr>
            <p:txBody>
              <a:bodyPr/>
              <a:lstStyle/>
              <a:p>
                <a:r>
                  <a:rPr lang="en-US">
                    <a:noFill/>
                  </a:rPr>
                  <a:t> </a:t>
                </a:r>
              </a:p>
            </p:txBody>
          </p:sp>
        </mc:Fallback>
      </mc:AlternateContent>
    </p:spTree>
    <p:extLst>
      <p:ext uri="{BB962C8B-B14F-4D97-AF65-F5344CB8AC3E}">
        <p14:creationId xmlns:p14="http://schemas.microsoft.com/office/powerpoint/2010/main" val="2981354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FC7C-B5E6-A54E-ABBA-56DC86491588}"/>
              </a:ext>
            </a:extLst>
          </p:cNvPr>
          <p:cNvSpPr>
            <a:spLocks noGrp="1"/>
          </p:cNvSpPr>
          <p:nvPr>
            <p:ph type="title"/>
          </p:nvPr>
        </p:nvSpPr>
        <p:spPr/>
        <p:txBody>
          <a:bodyPr/>
          <a:lstStyle/>
          <a:p>
            <a:r>
              <a:rPr lang="en-US" dirty="0"/>
              <a:t>Eliminating the Affine Ambiguity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6D01BB-108E-8848-9723-258AD44CD891}"/>
                  </a:ext>
                </a:extLst>
              </p:cNvPr>
              <p:cNvSpPr>
                <a:spLocks noGrp="1"/>
              </p:cNvSpPr>
              <p:nvPr>
                <p:ph idx="1"/>
              </p:nvPr>
            </p:nvSpPr>
            <p:spPr/>
            <p:txBody>
              <a:bodyPr/>
              <a:lstStyle/>
              <a:p>
                <a:pPr marL="457200" indent="-457200">
                  <a:buFont typeface="Arial" panose="020B0604020202020204" pitchFamily="34" charset="0"/>
                  <a:buChar char="•"/>
                </a:pPr>
                <a:r>
                  <a:rPr lang="en-US" sz="2800" dirty="0"/>
                  <a:t>So far, we have obtained one solution: </a:t>
                </a:r>
                <a:endParaRPr lang="en-US" sz="2800" i="1" dirty="0">
                  <a:solidFill>
                    <a:srgbClr val="7030A0"/>
                  </a:solidFill>
                  <a:latin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𝑫</m:t>
                      </m:r>
                      <m:r>
                        <a:rPr lang="en-US" sz="2800" i="1">
                          <a:solidFill>
                            <a:srgbClr val="7030A0"/>
                          </a:solidFill>
                          <a:latin typeface="Cambria Math" panose="02040503050406030204" pitchFamily="18" charset="0"/>
                        </a:rPr>
                        <m:t>=</m:t>
                      </m:r>
                      <m:d>
                        <m:dPr>
                          <m:begChr m:val="["/>
                          <m:endChr m:val="]"/>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1</m:t>
                                  </m:r>
                                </m:sub>
                              </m:sSub>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𝑚</m:t>
                                  </m:r>
                                </m:sub>
                              </m:sSub>
                            </m:e>
                          </m:eqArr>
                        </m:e>
                      </m:d>
                      <m:d>
                        <m:dPr>
                          <m:begChr m:val="["/>
                          <m:endChr m:val="]"/>
                          <m:ctrlPr>
                            <a:rPr lang="en-US" sz="2800" i="1">
                              <a:solidFill>
                                <a:srgbClr val="7030A0"/>
                              </a:solidFill>
                              <a:latin typeface="Cambria Math" panose="02040503050406030204" pitchFamily="18" charset="0"/>
                            </a:rPr>
                          </m:ctrlPr>
                        </m:dPr>
                        <m:e>
                          <m:m>
                            <m:mPr>
                              <m:mcs>
                                <m:mc>
                                  <m:mcPr>
                                    <m:count m:val="4"/>
                                    <m:mcJc m:val="center"/>
                                  </m:mcPr>
                                </m:mc>
                              </m:mcs>
                              <m:ctrlPr>
                                <a:rPr lang="en-US" sz="2800" i="1">
                                  <a:solidFill>
                                    <a:srgbClr val="7030A0"/>
                                  </a:solidFill>
                                  <a:latin typeface="Cambria Math" panose="02040503050406030204" pitchFamily="18" charset="0"/>
                                </a:rPr>
                              </m:ctrlPr>
                            </m:mPr>
                            <m:m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1</m:t>
                                    </m:r>
                                  </m:sub>
                                </m:sSub>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𝑛</m:t>
                                    </m:r>
                                  </m:sub>
                                </m:sSub>
                              </m:e>
                            </m:mr>
                          </m:m>
                        </m:e>
                      </m:d>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want: </a:t>
                </a:r>
              </a:p>
              <a:p>
                <a:pPr marL="0" indent="0"/>
                <a14:m>
                  <m:oMathPara xmlns:m="http://schemas.openxmlformats.org/officeDocument/2006/math">
                    <m:oMathParaPr>
                      <m:jc m:val="centerGroup"/>
                    </m:oMathParaPr>
                    <m:oMath xmlns:m="http://schemas.openxmlformats.org/officeDocument/2006/math">
                      <m:r>
                        <a:rPr lang="en-US" sz="2800" b="1" i="1">
                          <a:solidFill>
                            <a:srgbClr val="7030A0"/>
                          </a:solidFill>
                          <a:latin typeface="Cambria Math" panose="02040503050406030204" pitchFamily="18" charset="0"/>
                        </a:rPr>
                        <m:t>𝑫</m:t>
                      </m:r>
                      <m:r>
                        <a:rPr lang="en-US" sz="2800" i="1">
                          <a:solidFill>
                            <a:srgbClr val="7030A0"/>
                          </a:solidFill>
                          <a:latin typeface="Cambria Math" panose="02040503050406030204" pitchFamily="18" charset="0"/>
                        </a:rPr>
                        <m:t>=</m:t>
                      </m:r>
                      <m:d>
                        <m:dPr>
                          <m:begChr m:val="["/>
                          <m:endChr m:val="]"/>
                          <m:ctrlPr>
                            <a:rPr lang="en-US" sz="2800" i="1">
                              <a:solidFill>
                                <a:srgbClr val="7030A0"/>
                              </a:solidFill>
                              <a:latin typeface="Cambria Math" panose="02040503050406030204" pitchFamily="18" charset="0"/>
                            </a:rPr>
                          </m:ctrlPr>
                        </m:dPr>
                        <m:e>
                          <m:eqArr>
                            <m:eqArrPr>
                              <m:ctrlPr>
                                <a:rPr lang="en-US" sz="2800" i="1">
                                  <a:solidFill>
                                    <a:srgbClr val="7030A0"/>
                                  </a:solidFill>
                                  <a:latin typeface="Cambria Math" panose="02040503050406030204" pitchFamily="18" charset="0"/>
                                </a:rPr>
                              </m:ctrlPr>
                            </m:eqArrPr>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1</m:t>
                                  </m:r>
                                </m:sub>
                              </m:sSub>
                              <m:r>
                                <a:rPr lang="en-US" sz="2800" b="1" i="1" smtClean="0">
                                  <a:solidFill>
                                    <a:srgbClr val="C00000"/>
                                  </a:solidFill>
                                  <a:latin typeface="Cambria Math" panose="02040503050406030204" pitchFamily="18" charset="0"/>
                                </a:rPr>
                                <m:t>𝑸</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2</m:t>
                                  </m:r>
                                </m:sub>
                              </m:sSub>
                              <m:r>
                                <a:rPr lang="en-US" sz="2800" b="1" i="1">
                                  <a:solidFill>
                                    <a:srgbClr val="C00000"/>
                                  </a:solidFill>
                                  <a:latin typeface="Cambria Math" panose="02040503050406030204" pitchFamily="18" charset="0"/>
                                </a:rPr>
                                <m:t>𝑸</m:t>
                              </m:r>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i="1">
                                      <a:solidFill>
                                        <a:srgbClr val="7030A0"/>
                                      </a:solidFill>
                                      <a:latin typeface="Cambria Math" panose="02040503050406030204" pitchFamily="18" charset="0"/>
                                    </a:rPr>
                                    <m:t>𝑚</m:t>
                                  </m:r>
                                </m:sub>
                              </m:sSub>
                              <m:r>
                                <a:rPr lang="en-US" sz="2800" b="1" i="1">
                                  <a:solidFill>
                                    <a:srgbClr val="C00000"/>
                                  </a:solidFill>
                                  <a:latin typeface="Cambria Math" panose="02040503050406030204" pitchFamily="18" charset="0"/>
                                </a:rPr>
                                <m:t>𝑸</m:t>
                              </m:r>
                            </m:e>
                          </m:eqArr>
                        </m:e>
                      </m:d>
                      <m:d>
                        <m:dPr>
                          <m:begChr m:val="["/>
                          <m:endChr m:val="]"/>
                          <m:ctrlPr>
                            <a:rPr lang="en-US" sz="2800" i="1">
                              <a:solidFill>
                                <a:srgbClr val="7030A0"/>
                              </a:solidFill>
                              <a:latin typeface="Cambria Math" panose="02040503050406030204" pitchFamily="18" charset="0"/>
                            </a:rPr>
                          </m:ctrlPr>
                        </m:dPr>
                        <m:e>
                          <m:m>
                            <m:mPr>
                              <m:mcs>
                                <m:mc>
                                  <m:mcPr>
                                    <m:count m:val="4"/>
                                    <m:mcJc m:val="center"/>
                                  </m:mcPr>
                                </m:mc>
                              </m:mcs>
                              <m:ctrlPr>
                                <a:rPr lang="en-US" sz="2800" i="1">
                                  <a:solidFill>
                                    <a:srgbClr val="7030A0"/>
                                  </a:solidFill>
                                  <a:latin typeface="Cambria Math" panose="02040503050406030204" pitchFamily="18" charset="0"/>
                                </a:rPr>
                              </m:ctrlPr>
                            </m:mPr>
                            <m:mr>
                              <m:e>
                                <m:sSup>
                                  <m:sSupPr>
                                    <m:ctrlPr>
                                      <a:rPr lang="en-US" sz="2800" b="1" i="1" smtClean="0">
                                        <a:solidFill>
                                          <a:srgbClr val="C00000"/>
                                        </a:solidFill>
                                        <a:latin typeface="Cambria Math" panose="02040503050406030204" pitchFamily="18" charset="0"/>
                                      </a:rPr>
                                    </m:ctrlPr>
                                  </m:sSupPr>
                                  <m:e>
                                    <m:r>
                                      <a:rPr lang="en-US" sz="2800" b="1" i="1" smtClean="0">
                                        <a:solidFill>
                                          <a:srgbClr val="C00000"/>
                                        </a:solidFill>
                                        <a:latin typeface="Cambria Math" panose="02040503050406030204" pitchFamily="18" charset="0"/>
                                      </a:rPr>
                                      <m:t>𝑸</m:t>
                                    </m:r>
                                  </m:e>
                                  <m:sup>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𝟏</m:t>
                                    </m:r>
                                  </m:sup>
                                </m:sSup>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1</m:t>
                                    </m:r>
                                  </m:sub>
                                </m:sSub>
                              </m:e>
                              <m:e>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𝑸</m:t>
                                    </m:r>
                                  </m:e>
                                  <m:sup>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𝟏</m:t>
                                    </m:r>
                                  </m:sup>
                                </m:sSup>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2</m:t>
                                    </m:r>
                                  </m:sub>
                                </m:sSub>
                              </m:e>
                              <m:e>
                                <m:r>
                                  <a:rPr lang="en-US" sz="2800" i="1">
                                    <a:solidFill>
                                      <a:srgbClr val="7030A0"/>
                                    </a:solidFill>
                                    <a:latin typeface="Cambria Math" panose="02040503050406030204" pitchFamily="18" charset="0"/>
                                  </a:rPr>
                                  <m:t>⋯</m:t>
                                </m:r>
                              </m:e>
                              <m:e>
                                <m:sSub>
                                  <m:sSubPr>
                                    <m:ctrlPr>
                                      <a:rPr lang="en-US" sz="2800" i="1">
                                        <a:solidFill>
                                          <a:srgbClr val="7030A0"/>
                                        </a:solidFill>
                                        <a:latin typeface="Cambria Math" panose="02040503050406030204" pitchFamily="18" charset="0"/>
                                      </a:rPr>
                                    </m:ctrlPr>
                                  </m:sSubPr>
                                  <m:e>
                                    <m:sSup>
                                      <m:sSupPr>
                                        <m:ctrlPr>
                                          <a:rPr lang="en-US" sz="2800" b="1" i="1">
                                            <a:solidFill>
                                              <a:srgbClr val="C00000"/>
                                            </a:solidFill>
                                            <a:latin typeface="Cambria Math" panose="02040503050406030204" pitchFamily="18" charset="0"/>
                                          </a:rPr>
                                        </m:ctrlPr>
                                      </m:sSupPr>
                                      <m:e>
                                        <m:r>
                                          <a:rPr lang="en-US" sz="2800" b="1" i="1">
                                            <a:solidFill>
                                              <a:srgbClr val="C00000"/>
                                            </a:solidFill>
                                            <a:latin typeface="Cambria Math" panose="02040503050406030204" pitchFamily="18" charset="0"/>
                                          </a:rPr>
                                          <m:t>𝑸</m:t>
                                        </m:r>
                                      </m:e>
                                      <m:sup>
                                        <m:r>
                                          <a:rPr lang="en-US" sz="2800" b="1" i="1">
                                            <a:solidFill>
                                              <a:srgbClr val="C00000"/>
                                            </a:solidFill>
                                            <a:latin typeface="Cambria Math" panose="02040503050406030204" pitchFamily="18" charset="0"/>
                                          </a:rPr>
                                          <m:t>−</m:t>
                                        </m:r>
                                        <m:r>
                                          <a:rPr lang="en-US" sz="2800" b="1" i="1">
                                            <a:solidFill>
                                              <a:srgbClr val="C00000"/>
                                            </a:solidFill>
                                            <a:latin typeface="Cambria Math" panose="02040503050406030204" pitchFamily="18" charset="0"/>
                                          </a:rPr>
                                          <m:t>𝟏</m:t>
                                        </m:r>
                                      </m:sup>
                                    </m:sSup>
                                    <m:r>
                                      <a:rPr lang="en-US" sz="2800" b="1" i="1">
                                        <a:solidFill>
                                          <a:srgbClr val="7030A0"/>
                                        </a:solidFill>
                                        <a:latin typeface="Cambria Math" panose="02040503050406030204" pitchFamily="18" charset="0"/>
                                      </a:rPr>
                                      <m:t>𝑿</m:t>
                                    </m:r>
                                  </m:e>
                                  <m:sub>
                                    <m:r>
                                      <a:rPr lang="en-US" sz="2800" i="1">
                                        <a:solidFill>
                                          <a:srgbClr val="7030A0"/>
                                        </a:solidFill>
                                        <a:latin typeface="Cambria Math" panose="02040503050406030204" pitchFamily="18" charset="0"/>
                                      </a:rPr>
                                      <m:t>𝑛</m:t>
                                    </m:r>
                                  </m:sub>
                                </m:sSub>
                              </m:e>
                            </m:mr>
                          </m:m>
                        </m:e>
                      </m:d>
                    </m:oMath>
                  </m:oMathPara>
                </a14:m>
                <a:endParaRPr lang="en-US" sz="2800" dirty="0"/>
              </a:p>
              <a:p>
                <a:pPr marL="0" indent="0"/>
                <a:r>
                  <a:rPr lang="en-US" sz="2800" dirty="0"/>
                  <a:t>such that each camera matrix </a:t>
                </a:r>
                <a14:m>
                  <m:oMath xmlns:m="http://schemas.openxmlformats.org/officeDocument/2006/math">
                    <m:sSub>
                      <m:sSubPr>
                        <m:ctrlPr>
                          <a:rPr lang="en-US" sz="2800" i="1">
                            <a:solidFill>
                              <a:srgbClr val="7030A0"/>
                            </a:solidFill>
                            <a:latin typeface="Cambria Math" panose="02040503050406030204" pitchFamily="18" charset="0"/>
                          </a:rPr>
                        </m:ctrlPr>
                      </m:sSubPr>
                      <m:e>
                        <m:r>
                          <a:rPr lang="en-US" sz="2800" b="1" i="1">
                            <a:solidFill>
                              <a:srgbClr val="7030A0"/>
                            </a:solidFill>
                            <a:latin typeface="Cambria Math" panose="02040503050406030204" pitchFamily="18" charset="0"/>
                          </a:rPr>
                          <m:t>𝑨</m:t>
                        </m:r>
                      </m:e>
                      <m:sub>
                        <m:r>
                          <a:rPr lang="en-US" sz="2800" b="0" i="1" smtClean="0">
                            <a:solidFill>
                              <a:srgbClr val="7030A0"/>
                            </a:solidFill>
                            <a:latin typeface="Cambria Math" panose="02040503050406030204" pitchFamily="18" charset="0"/>
                          </a:rPr>
                          <m:t>𝑖</m:t>
                        </m:r>
                      </m:sub>
                    </m:sSub>
                    <m:r>
                      <a:rPr lang="en-US" sz="2800" b="1" i="1">
                        <a:solidFill>
                          <a:srgbClr val="C00000"/>
                        </a:solidFill>
                        <a:latin typeface="Cambria Math" panose="02040503050406030204" pitchFamily="18" charset="0"/>
                      </a:rPr>
                      <m:t>𝑸</m:t>
                    </m:r>
                  </m:oMath>
                </a14:m>
                <a:r>
                  <a:rPr lang="en-US" sz="2800" dirty="0"/>
                  <a:t> reprsents orthographic projection, i.e., has orthonormal axes (rows) </a:t>
                </a:r>
              </a:p>
            </p:txBody>
          </p:sp>
        </mc:Choice>
        <mc:Fallback xmlns="">
          <p:sp>
            <p:nvSpPr>
              <p:cNvPr id="3" name="Content Placeholder 2">
                <a:extLst>
                  <a:ext uri="{FF2B5EF4-FFF2-40B4-BE49-F238E27FC236}">
                    <a16:creationId xmlns:a16="http://schemas.microsoft.com/office/drawing/2014/main" id="{C66D01BB-108E-8848-9723-258AD44CD891}"/>
                  </a:ext>
                </a:extLst>
              </p:cNvPr>
              <p:cNvSpPr>
                <a:spLocks noGrp="1" noRot="1" noChangeAspect="1" noMove="1" noResize="1" noEditPoints="1" noAdjustHandles="1" noChangeArrowheads="1" noChangeShapeType="1" noTextEdit="1"/>
              </p:cNvSpPr>
              <p:nvPr>
                <p:ph idx="1"/>
              </p:nvPr>
            </p:nvSpPr>
            <p:spPr>
              <a:blipFill>
                <a:blip r:embed="rId3"/>
                <a:stretch>
                  <a:fillRect l="-1026" t="-1159" b="-12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328C76-8AE5-884C-BCFB-16237E263BEA}"/>
                  </a:ext>
                </a:extLst>
              </p:cNvPr>
              <p:cNvSpPr txBox="1"/>
              <p:nvPr/>
            </p:nvSpPr>
            <p:spPr>
              <a:xfrm>
                <a:off x="4495800" y="3096479"/>
                <a:ext cx="10106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3</m:t>
                      </m:r>
                    </m:oMath>
                  </m:oMathPara>
                </a14:m>
                <a:endParaRPr lang="en-US" dirty="0"/>
              </a:p>
            </p:txBody>
          </p:sp>
        </mc:Choice>
        <mc:Fallback xmlns="">
          <p:sp>
            <p:nvSpPr>
              <p:cNvPr id="4" name="TextBox 3">
                <a:extLst>
                  <a:ext uri="{FF2B5EF4-FFF2-40B4-BE49-F238E27FC236}">
                    <a16:creationId xmlns:a16="http://schemas.microsoft.com/office/drawing/2014/main" id="{F1328C76-8AE5-884C-BCFB-16237E263BEA}"/>
                  </a:ext>
                </a:extLst>
              </p:cNvPr>
              <p:cNvSpPr txBox="1">
                <a:spLocks noRot="1" noChangeAspect="1" noMove="1" noResize="1" noEditPoints="1" noAdjustHandles="1" noChangeArrowheads="1" noChangeShapeType="1" noTextEdit="1"/>
              </p:cNvSpPr>
              <p:nvPr/>
            </p:nvSpPr>
            <p:spPr>
              <a:xfrm>
                <a:off x="4495800" y="3096479"/>
                <a:ext cx="1010661"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45B13F-2232-C14F-8B40-AE1B019CED0C}"/>
                  </a:ext>
                </a:extLst>
              </p:cNvPr>
              <p:cNvSpPr txBox="1"/>
              <p:nvPr/>
            </p:nvSpPr>
            <p:spPr>
              <a:xfrm>
                <a:off x="6400800" y="2438400"/>
                <a:ext cx="9224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m:t>
                      </m:r>
                    </m:oMath>
                  </m:oMathPara>
                </a14:m>
                <a:endParaRPr lang="en-US" dirty="0"/>
              </a:p>
            </p:txBody>
          </p:sp>
        </mc:Choice>
        <mc:Fallback xmlns="">
          <p:sp>
            <p:nvSpPr>
              <p:cNvPr id="5" name="TextBox 4">
                <a:extLst>
                  <a:ext uri="{FF2B5EF4-FFF2-40B4-BE49-F238E27FC236}">
                    <a16:creationId xmlns:a16="http://schemas.microsoft.com/office/drawing/2014/main" id="{5A45B13F-2232-C14F-8B40-AE1B019CED0C}"/>
                  </a:ext>
                </a:extLst>
              </p:cNvPr>
              <p:cNvSpPr txBox="1">
                <a:spLocks noRot="1" noChangeAspect="1" noMove="1" noResize="1" noEditPoints="1" noAdjustHandles="1" noChangeArrowheads="1" noChangeShapeType="1" noTextEdit="1"/>
              </p:cNvSpPr>
              <p:nvPr/>
            </p:nvSpPr>
            <p:spPr>
              <a:xfrm>
                <a:off x="6400800" y="2438400"/>
                <a:ext cx="922497"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244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dirty="0"/>
              <a:t>Eliminating the Affine Ambiguity</a:t>
            </a:r>
          </a:p>
        </p:txBody>
      </p:sp>
      <mc:AlternateContent xmlns:mc="http://schemas.openxmlformats.org/markup-compatibility/2006" xmlns:a14="http://schemas.microsoft.com/office/drawing/2010/main">
        <mc:Choice Requires="a14">
          <p:sp>
            <p:nvSpPr>
              <p:cNvPr id="1054723" name="Rectangle 3"/>
              <p:cNvSpPr>
                <a:spLocks noGrp="1" noChangeArrowheads="1"/>
              </p:cNvSpPr>
              <p:nvPr>
                <p:ph idx="1"/>
              </p:nvPr>
            </p:nvSpPr>
            <p:spPr/>
            <p:txBody>
              <a:bodyPr/>
              <a:lstStyle/>
              <a:p>
                <a:pPr>
                  <a:buFontTx/>
                  <a:buChar char="•"/>
                </a:pPr>
                <a:r>
                  <a:rPr lang="en-US" dirty="0"/>
                  <a:t>Let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𝒂</m:t>
                        </m:r>
                      </m:e>
                      <m:sub>
                        <m:r>
                          <a:rPr lang="en-US" b="0" i="1" smtClean="0">
                            <a:solidFill>
                              <a:srgbClr val="C00000"/>
                            </a:solidFill>
                            <a:latin typeface="Cambria Math" panose="02040503050406030204" pitchFamily="18" charset="0"/>
                          </a:rPr>
                          <m:t>1</m:t>
                        </m:r>
                      </m:sub>
                    </m:sSub>
                  </m:oMath>
                </a14:m>
                <a:r>
                  <a:rPr lang="en-US" dirty="0"/>
                  <a:t> and </a:t>
                </a:r>
                <a14:m>
                  <m:oMath xmlns:m="http://schemas.openxmlformats.org/officeDocument/2006/math">
                    <m:sSub>
                      <m:sSubPr>
                        <m:ctrlPr>
                          <a:rPr lang="en-US"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𝒂</m:t>
                        </m:r>
                      </m:e>
                      <m:sub>
                        <m:r>
                          <a:rPr lang="en-US" b="0" i="1" smtClean="0">
                            <a:solidFill>
                              <a:srgbClr val="C00000"/>
                            </a:solidFill>
                            <a:latin typeface="Cambria Math" panose="02040503050406030204" pitchFamily="18" charset="0"/>
                          </a:rPr>
                          <m:t>2</m:t>
                        </m:r>
                      </m:sub>
                    </m:sSub>
                  </m:oMath>
                </a14:m>
                <a:r>
                  <a:rPr lang="en-US" dirty="0">
                    <a:solidFill>
                      <a:srgbClr val="C00000"/>
                    </a:solidFill>
                  </a:rPr>
                  <a:t> </a:t>
                </a:r>
                <a:r>
                  <a:rPr lang="en-US" dirty="0"/>
                  <a:t>be the rows of a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m:t>
                    </m:r>
                  </m:oMath>
                </a14:m>
                <a:r>
                  <a:rPr lang="en-US" dirty="0"/>
                  <a:t> orthographic projection matrix. Then</a:t>
                </a:r>
                <a:br>
                  <a:rPr lang="en-US" dirty="0"/>
                </a:br>
                <a:br>
                  <a:rPr lang="en-US" dirty="0"/>
                </a:br>
                <a:br>
                  <a:rPr lang="en-US" dirty="0"/>
                </a:br>
                <a:br>
                  <a:rPr lang="en-US" dirty="0"/>
                </a:br>
                <a:br>
                  <a:rPr lang="en-US" dirty="0"/>
                </a:br>
                <a:br>
                  <a:rPr lang="en-US" dirty="0"/>
                </a:br>
                <a:endParaRPr lang="en-US" dirty="0"/>
              </a:p>
              <a:p>
                <a:pPr lvl="1"/>
                <a:endParaRPr lang="en-US" dirty="0"/>
              </a:p>
              <a:p>
                <a:pPr>
                  <a:buFontTx/>
                  <a:buChar char="•"/>
                </a:pPr>
                <a:r>
                  <a:rPr lang="en-US" dirty="0"/>
                  <a:t>This translates into </a:t>
                </a:r>
                <a14:m>
                  <m:oMath xmlns:m="http://schemas.openxmlformats.org/officeDocument/2006/math">
                    <m:r>
                      <a:rPr lang="en-US" i="1" dirty="0" smtClean="0">
                        <a:solidFill>
                          <a:srgbClr val="7030A0"/>
                        </a:solidFill>
                        <a:latin typeface="Cambria Math" panose="02040503050406030204" pitchFamily="18" charset="0"/>
                      </a:rPr>
                      <m:t>3</m:t>
                    </m:r>
                    <m:r>
                      <a:rPr lang="en-US" i="1" dirty="0" smtClean="0">
                        <a:solidFill>
                          <a:srgbClr val="7030A0"/>
                        </a:solidFill>
                        <a:latin typeface="Cambria Math" panose="02040503050406030204" pitchFamily="18" charset="0"/>
                      </a:rPr>
                      <m:t>𝑚</m:t>
                    </m:r>
                  </m:oMath>
                </a14:m>
                <a:r>
                  <a:rPr lang="en-US" dirty="0"/>
                  <a:t> constraints on the 9 entries of </a:t>
                </a:r>
                <a14:m>
                  <m:oMath xmlns:m="http://schemas.openxmlformats.org/officeDocument/2006/math">
                    <m:r>
                      <a:rPr lang="en-US" b="1" i="1">
                        <a:solidFill>
                          <a:srgbClr val="C00000"/>
                        </a:solidFill>
                        <a:latin typeface="Cambria Math" panose="02040503050406030204" pitchFamily="18" charset="0"/>
                      </a:rPr>
                      <m:t>𝑸</m:t>
                    </m:r>
                  </m:oMath>
                </a14:m>
                <a:r>
                  <a:rPr lang="en-US" dirty="0"/>
                  <a:t>: </a:t>
                </a:r>
              </a:p>
              <a:p>
                <a:pPr marL="0" indent="0"/>
                <a14:m>
                  <m:oMathPara xmlns:m="http://schemas.openxmlformats.org/officeDocument/2006/math">
                    <m:oMathParaPr>
                      <m:jc m:val="centerGroup"/>
                    </m:oMathParaPr>
                    <m:oMath xmlns:m="http://schemas.openxmlformats.org/officeDocument/2006/math">
                      <m:d>
                        <m:dPr>
                          <m:ctrlPr>
                            <a:rPr lang="en-US" i="1" smtClean="0">
                              <a:solidFill>
                                <a:srgbClr val="7030A0"/>
                              </a:solidFill>
                              <a:latin typeface="Cambria Math" panose="02040503050406030204" pitchFamily="18" charset="0"/>
                            </a:rPr>
                          </m:ctrlPr>
                        </m:dPr>
                        <m:e>
                          <m:sSub>
                            <m:sSubPr>
                              <m:ctrlPr>
                                <a:rPr lang="en-US"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Sub>
                          <m:r>
                            <a:rPr lang="en-US" b="1" i="1" smtClean="0">
                              <a:solidFill>
                                <a:srgbClr val="C00000"/>
                              </a:solidFill>
                              <a:latin typeface="Cambria Math" panose="02040503050406030204" pitchFamily="18" charset="0"/>
                            </a:rPr>
                            <m:t>𝑸</m:t>
                          </m:r>
                        </m:e>
                      </m:d>
                      <m:sSup>
                        <m:sSupPr>
                          <m:ctrlPr>
                            <a:rPr lang="en-US" i="1" smtClean="0">
                              <a:solidFill>
                                <a:srgbClr val="7030A0"/>
                              </a:solidFill>
                              <a:latin typeface="Cambria Math" panose="02040503050406030204" pitchFamily="18" charset="0"/>
                            </a:rPr>
                          </m:ctrlPr>
                        </m:sSupPr>
                        <m:e>
                          <m:d>
                            <m:dPr>
                              <m:ctrlPr>
                                <a:rPr lang="en-US" i="1" smtClean="0">
                                  <a:solidFill>
                                    <a:srgbClr val="7030A0"/>
                                  </a:solidFill>
                                  <a:latin typeface="Cambria Math" panose="02040503050406030204" pitchFamily="18" charset="0"/>
                                </a:rPr>
                              </m:ctrlPr>
                            </m:dPr>
                            <m:e>
                              <m:sSub>
                                <m:sSubPr>
                                  <m:ctrlPr>
                                    <a:rPr lang="en-US"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Sub>
                              <m:r>
                                <a:rPr lang="en-US" b="1" i="1" smtClean="0">
                                  <a:solidFill>
                                    <a:srgbClr val="C00000"/>
                                  </a:solidFill>
                                  <a:latin typeface="Cambria Math" panose="02040503050406030204" pitchFamily="18" charset="0"/>
                                </a:rPr>
                                <m:t>𝑸</m:t>
                              </m:r>
                            </m:e>
                          </m:d>
                        </m:e>
                        <m:sup>
                          <m:r>
                            <a:rPr lang="en-US" b="0" i="1" smtClean="0">
                              <a:solidFill>
                                <a:srgbClr val="7030A0"/>
                              </a:solidFill>
                              <a:latin typeface="Cambria Math" panose="02040503050406030204" pitchFamily="18" charset="0"/>
                            </a:rPr>
                            <m:t>𝑇</m:t>
                          </m:r>
                        </m:sup>
                      </m:sSup>
                      <m:r>
                        <a:rPr lang="en-US" b="0" i="1" smtClean="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𝑨</m:t>
                          </m:r>
                        </m:e>
                        <m:sub>
                          <m:r>
                            <a:rPr lang="en-US" i="1">
                              <a:solidFill>
                                <a:srgbClr val="7030A0"/>
                              </a:solidFill>
                              <a:latin typeface="Cambria Math" panose="02040503050406030204" pitchFamily="18" charset="0"/>
                            </a:rPr>
                            <m:t>𝑖</m:t>
                          </m:r>
                        </m:sub>
                      </m:sSub>
                      <m:d>
                        <m:dPr>
                          <m:ctrlPr>
                            <a:rPr lang="en-US" i="1" smtClean="0">
                              <a:solidFill>
                                <a:srgbClr val="7030A0"/>
                              </a:solidFill>
                              <a:latin typeface="Cambria Math" panose="02040503050406030204" pitchFamily="18" charset="0"/>
                            </a:rPr>
                          </m:ctrlPr>
                        </m:dPr>
                        <m:e>
                          <m:r>
                            <a:rPr lang="en-US" b="1" i="1" smtClean="0">
                              <a:solidFill>
                                <a:srgbClr val="C00000"/>
                              </a:solidFill>
                              <a:latin typeface="Cambria Math" panose="02040503050406030204" pitchFamily="18" charset="0"/>
                            </a:rPr>
                            <m:t>𝑸</m:t>
                          </m:r>
                          <m:sSup>
                            <m:sSupPr>
                              <m:ctrlPr>
                                <a:rPr lang="en-US" b="0" i="1" smtClean="0">
                                  <a:solidFill>
                                    <a:srgbClr val="C00000"/>
                                  </a:solidFill>
                                  <a:latin typeface="Cambria Math" panose="02040503050406030204" pitchFamily="18" charset="0"/>
                                </a:rPr>
                              </m:ctrlPr>
                            </m:sSupPr>
                            <m:e>
                              <m:r>
                                <a:rPr lang="en-US" b="1" i="1" smtClean="0">
                                  <a:solidFill>
                                    <a:srgbClr val="C00000"/>
                                  </a:solidFill>
                                  <a:latin typeface="Cambria Math" panose="02040503050406030204" pitchFamily="18" charset="0"/>
                                </a:rPr>
                                <m:t>𝑸</m:t>
                              </m:r>
                            </m:e>
                            <m:sup>
                              <m:r>
                                <a:rPr lang="en-US" b="0" i="1" smtClean="0">
                                  <a:solidFill>
                                    <a:srgbClr val="C00000"/>
                                  </a:solidFill>
                                  <a:latin typeface="Cambria Math" panose="02040503050406030204" pitchFamily="18" charset="0"/>
                                </a:rPr>
                                <m:t>𝑇</m:t>
                              </m:r>
                            </m:sup>
                          </m:sSup>
                        </m:e>
                      </m:d>
                      <m:sSubSup>
                        <m:sSubSupPr>
                          <m:ctrlPr>
                            <a:rPr lang="en-US" i="1" smtClean="0">
                              <a:solidFill>
                                <a:srgbClr val="7030A0"/>
                              </a:solidFill>
                              <a:latin typeface="Cambria Math" panose="02040503050406030204" pitchFamily="18" charset="0"/>
                            </a:rPr>
                          </m:ctrlPr>
                        </m:sSubSupPr>
                        <m:e>
                          <m:r>
                            <a:rPr lang="en-US" b="1" i="1" smtClean="0">
                              <a:solidFill>
                                <a:srgbClr val="7030A0"/>
                              </a:solidFill>
                              <a:latin typeface="Cambria Math" panose="02040503050406030204" pitchFamily="18" charset="0"/>
                            </a:rPr>
                            <m:t>𝑨</m:t>
                          </m:r>
                        </m:e>
                        <m:sub>
                          <m:r>
                            <a:rPr lang="en-US" b="0" i="1" smtClean="0">
                              <a:solidFill>
                                <a:srgbClr val="7030A0"/>
                              </a:solidFill>
                              <a:latin typeface="Cambria Math" panose="02040503050406030204" pitchFamily="18" charset="0"/>
                            </a:rPr>
                            <m:t>𝑖</m:t>
                          </m:r>
                        </m:sub>
                        <m:sup>
                          <m:r>
                            <a:rPr lang="en-US" b="0" i="1" smtClean="0">
                              <a:solidFill>
                                <a:srgbClr val="7030A0"/>
                              </a:solidFill>
                              <a:latin typeface="Cambria Math" panose="02040503050406030204" pitchFamily="18" charset="0"/>
                            </a:rPr>
                            <m:t>𝑇</m:t>
                          </m:r>
                        </m:sup>
                      </m:sSubSup>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1" i="0" smtClean="0">
                              <a:solidFill>
                                <a:srgbClr val="7030A0"/>
                              </a:solidFill>
                              <a:latin typeface="Cambria Math" panose="02040503050406030204" pitchFamily="18" charset="0"/>
                            </a:rPr>
                            <m:t>𝐈</m:t>
                          </m:r>
                        </m:e>
                        <m:sub>
                          <m:r>
                            <a:rPr lang="en-US" b="0" i="1" smtClean="0">
                              <a:solidFill>
                                <a:srgbClr val="7030A0"/>
                              </a:solidFill>
                              <a:latin typeface="Cambria Math" panose="02040503050406030204" pitchFamily="18" charset="0"/>
                            </a:rPr>
                            <m:t>2</m:t>
                          </m:r>
                          <m:r>
                            <a:rPr lang="en-US" b="0" i="1" smtClean="0">
                              <a:solidFill>
                                <a:srgbClr val="7030A0"/>
                              </a:solidFill>
                              <a:latin typeface="Cambria Math" panose="02040503050406030204" pitchFamily="18" charset="0"/>
                              <a:ea typeface="Cambria Math" panose="02040503050406030204" pitchFamily="18" charset="0"/>
                            </a:rPr>
                            <m:t>×2</m:t>
                          </m:r>
                        </m:sub>
                      </m:sSub>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𝑖</m:t>
                      </m:r>
                      <m:r>
                        <a:rPr lang="en-US" b="0" i="1" smtClean="0">
                          <a:solidFill>
                            <a:srgbClr val="7030A0"/>
                          </a:solidFill>
                          <a:latin typeface="Cambria Math" panose="02040503050406030204" pitchFamily="18" charset="0"/>
                        </a:rPr>
                        <m:t>=1, …, </m:t>
                      </m:r>
                      <m:r>
                        <a:rPr lang="en-US" b="0" i="1" smtClean="0">
                          <a:solidFill>
                            <a:srgbClr val="7030A0"/>
                          </a:solidFill>
                          <a:latin typeface="Cambria Math" panose="02040503050406030204" pitchFamily="18" charset="0"/>
                        </a:rPr>
                        <m:t>𝑚</m:t>
                      </m:r>
                    </m:oMath>
                  </m:oMathPara>
                </a14:m>
                <a:endParaRPr lang="en-US" i="1" dirty="0">
                  <a:solidFill>
                    <a:srgbClr val="7030A0"/>
                  </a:solidFill>
                </a:endParaRPr>
              </a:p>
              <a:p>
                <a:pPr lvl="1"/>
                <a:r>
                  <a:rPr lang="en-US" sz="2400" dirty="0"/>
                  <a:t>Are the constraints linear?</a:t>
                </a:r>
              </a:p>
              <a:p>
                <a:pPr lvl="1"/>
                <a:r>
                  <a:rPr lang="en-US" sz="2400" dirty="0"/>
                  <a:t>First, solve for </a:t>
                </a:r>
                <a14:m>
                  <m:oMath xmlns:m="http://schemas.openxmlformats.org/officeDocument/2006/math">
                    <m:r>
                      <a:rPr lang="en-US" sz="2400" b="1" i="1" dirty="0" smtClean="0">
                        <a:solidFill>
                          <a:srgbClr val="C00000"/>
                        </a:solidFill>
                        <a:latin typeface="Cambria Math" panose="02040503050406030204" pitchFamily="18" charset="0"/>
                      </a:rPr>
                      <m:t>𝑳</m:t>
                    </m:r>
                    <m:r>
                      <a:rPr lang="en-US" sz="2400" b="1" i="1" dirty="0" smtClean="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𝑸</m:t>
                    </m:r>
                    <m:sSup>
                      <m:sSupPr>
                        <m:ctrlPr>
                          <a:rPr lang="en-US" sz="2400"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𝑸</m:t>
                        </m:r>
                      </m:e>
                      <m:sup>
                        <m:r>
                          <a:rPr lang="en-US" sz="2400" i="1">
                            <a:solidFill>
                              <a:srgbClr val="C00000"/>
                            </a:solidFill>
                            <a:latin typeface="Cambria Math" panose="02040503050406030204" pitchFamily="18" charset="0"/>
                          </a:rPr>
                          <m:t>𝑇</m:t>
                        </m:r>
                      </m:sup>
                    </m:sSup>
                  </m:oMath>
                </a14:m>
                <a:endParaRPr lang="en-US" sz="2400" b="1" dirty="0"/>
              </a:p>
              <a:p>
                <a:pPr lvl="1"/>
                <a:r>
                  <a:rPr lang="en-US" sz="2400" dirty="0"/>
                  <a:t>Recover </a:t>
                </a:r>
                <a14:m>
                  <m:oMath xmlns:m="http://schemas.openxmlformats.org/officeDocument/2006/math">
                    <m:r>
                      <a:rPr lang="en-US" sz="2400" b="1" i="1">
                        <a:solidFill>
                          <a:srgbClr val="C00000"/>
                        </a:solidFill>
                        <a:latin typeface="Cambria Math" panose="02040503050406030204" pitchFamily="18" charset="0"/>
                      </a:rPr>
                      <m:t>𝑸</m:t>
                    </m:r>
                  </m:oMath>
                </a14:m>
                <a:r>
                  <a:rPr lang="en-US" sz="2400" dirty="0"/>
                  <a:t> from </a:t>
                </a:r>
                <a14:m>
                  <m:oMath xmlns:m="http://schemas.openxmlformats.org/officeDocument/2006/math">
                    <m:r>
                      <a:rPr lang="en-US" sz="2400" b="1" i="1" dirty="0">
                        <a:solidFill>
                          <a:srgbClr val="C00000"/>
                        </a:solidFill>
                        <a:latin typeface="Cambria Math" panose="02040503050406030204" pitchFamily="18" charset="0"/>
                      </a:rPr>
                      <m:t>𝑳</m:t>
                    </m:r>
                  </m:oMath>
                </a14:m>
                <a:r>
                  <a:rPr lang="en-US" sz="2400" dirty="0"/>
                  <a:t> by Cholesky decomposition</a:t>
                </a:r>
                <a:endParaRPr lang="en-US" sz="2400" b="1" baseline="30000" dirty="0"/>
              </a:p>
              <a:p>
                <a:pPr lvl="1"/>
                <a:r>
                  <a:rPr lang="en-US" sz="2400" dirty="0"/>
                  <a:t>Update </a:t>
                </a:r>
                <a14:m>
                  <m:oMath xmlns:m="http://schemas.openxmlformats.org/officeDocument/2006/math">
                    <m:r>
                      <a:rPr lang="en-US" sz="2400" b="1" i="1" dirty="0" smtClean="0">
                        <a:solidFill>
                          <a:srgbClr val="7030A0"/>
                        </a:solidFill>
                        <a:latin typeface="Cambria Math" panose="02040503050406030204" pitchFamily="18" charset="0"/>
                      </a:rPr>
                      <m:t>𝑴</m:t>
                    </m:r>
                  </m:oMath>
                </a14:m>
                <a:r>
                  <a:rPr lang="en-US" sz="2400" dirty="0"/>
                  <a:t> to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𝑴</m:t>
                    </m:r>
                    <m:r>
                      <a:rPr lang="en-US" sz="2400" b="1" i="1" smtClean="0">
                        <a:solidFill>
                          <a:srgbClr val="C00000"/>
                        </a:solidFill>
                        <a:latin typeface="Cambria Math" panose="02040503050406030204" pitchFamily="18" charset="0"/>
                        <a:ea typeface="Cambria Math" panose="02040503050406030204" pitchFamily="18" charset="0"/>
                      </a:rPr>
                      <m:t>𝑸</m:t>
                    </m:r>
                  </m:oMath>
                </a14:m>
                <a:r>
                  <a:rPr lang="en-US" sz="2400" b="1" dirty="0"/>
                  <a:t>,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𝑺</m:t>
                    </m:r>
                  </m:oMath>
                </a14:m>
                <a:r>
                  <a:rPr lang="en-US" sz="2400" dirty="0"/>
                  <a:t> to </a:t>
                </a:r>
                <a14:m>
                  <m:oMath xmlns:m="http://schemas.openxmlformats.org/officeDocument/2006/math">
                    <m:sSup>
                      <m:sSupPr>
                        <m:ctrlPr>
                          <a:rPr lang="en-US" sz="2400" b="1" i="1" smtClean="0">
                            <a:solidFill>
                              <a:srgbClr val="C00000"/>
                            </a:solidFill>
                            <a:latin typeface="Cambria Math" panose="02040503050406030204" pitchFamily="18" charset="0"/>
                          </a:rPr>
                        </m:ctrlPr>
                      </m:sSupPr>
                      <m:e>
                        <m:r>
                          <a:rPr lang="en-US" sz="2400" b="1" i="1" smtClean="0">
                            <a:solidFill>
                              <a:srgbClr val="C00000"/>
                            </a:solidFill>
                            <a:latin typeface="Cambria Math" panose="02040503050406030204" pitchFamily="18" charset="0"/>
                          </a:rPr>
                          <m:t>𝑸</m:t>
                        </m:r>
                      </m:e>
                      <m:sup>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p>
                    <m:r>
                      <a:rPr lang="en-US" sz="2400" b="1" i="1" smtClean="0">
                        <a:solidFill>
                          <a:srgbClr val="7030A0"/>
                        </a:solidFill>
                        <a:latin typeface="Cambria Math" panose="02040503050406030204" pitchFamily="18" charset="0"/>
                      </a:rPr>
                      <m:t>𝑺</m:t>
                    </m:r>
                  </m:oMath>
                </a14:m>
                <a:endParaRPr lang="en-US" sz="2400" b="1" dirty="0"/>
              </a:p>
            </p:txBody>
          </p:sp>
        </mc:Choice>
        <mc:Fallback xmlns="">
          <p:sp>
            <p:nvSpPr>
              <p:cNvPr id="1054723" name="Rectangle 3"/>
              <p:cNvSpPr>
                <a:spLocks noGrp="1" noRot="1" noChangeAspect="1" noMove="1" noResize="1" noEditPoints="1" noAdjustHandles="1" noChangeArrowheads="1" noChangeShapeType="1" noTextEdit="1"/>
              </p:cNvSpPr>
              <p:nvPr>
                <p:ph idx="1"/>
              </p:nvPr>
            </p:nvSpPr>
            <p:spPr>
              <a:blipFill>
                <a:blip r:embed="rId3"/>
                <a:stretch>
                  <a:fillRect l="-858" t="-966" b="-9179"/>
                </a:stretch>
              </a:blipFill>
            </p:spPr>
            <p:txBody>
              <a:bodyPr/>
              <a:lstStyle/>
              <a:p>
                <a:r>
                  <a:rPr lang="en-US">
                    <a:noFill/>
                  </a:rPr>
                  <a:t> </a:t>
                </a:r>
              </a:p>
            </p:txBody>
          </p:sp>
        </mc:Fallback>
      </mc:AlternateContent>
      <p:sp>
        <p:nvSpPr>
          <p:cNvPr id="35844" name="Freeform 5"/>
          <p:cNvSpPr>
            <a:spLocks/>
          </p:cNvSpPr>
          <p:nvPr/>
        </p:nvSpPr>
        <p:spPr bwMode="auto">
          <a:xfrm>
            <a:off x="3635290" y="1600200"/>
            <a:ext cx="1799438" cy="1843393"/>
          </a:xfrm>
          <a:custGeom>
            <a:avLst/>
            <a:gdLst>
              <a:gd name="T0" fmla="*/ 0 w 1842"/>
              <a:gd name="T1" fmla="*/ 2147483647 h 1847"/>
              <a:gd name="T2" fmla="*/ 2147483647 w 1842"/>
              <a:gd name="T3" fmla="*/ 0 h 1847"/>
              <a:gd name="T4" fmla="*/ 2147483647 w 1842"/>
              <a:gd name="T5" fmla="*/ 2147483647 h 1847"/>
              <a:gd name="T6" fmla="*/ 0 w 1842"/>
              <a:gd name="T7" fmla="*/ 2147483647 h 1847"/>
              <a:gd name="T8" fmla="*/ 0 w 1842"/>
              <a:gd name="T9" fmla="*/ 2147483647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round/>
            <a:headEnd/>
            <a:tailEnd/>
          </a:ln>
        </p:spPr>
        <p:txBody>
          <a:bodyPr/>
          <a:lstStyle/>
          <a:p>
            <a:endParaRPr lang="en-US"/>
          </a:p>
        </p:txBody>
      </p:sp>
      <p:sp>
        <p:nvSpPr>
          <p:cNvPr id="35845" name="Line 6"/>
          <p:cNvSpPr>
            <a:spLocks noChangeShapeType="1"/>
          </p:cNvSpPr>
          <p:nvPr/>
        </p:nvSpPr>
        <p:spPr bwMode="auto">
          <a:xfrm>
            <a:off x="4223199" y="2663378"/>
            <a:ext cx="2781573" cy="817302"/>
          </a:xfrm>
          <a:prstGeom prst="line">
            <a:avLst/>
          </a:prstGeom>
          <a:noFill/>
          <a:ln w="12700">
            <a:solidFill>
              <a:schemeClr val="tx1"/>
            </a:solidFill>
            <a:prstDash val="dash"/>
            <a:round/>
            <a:headEnd/>
            <a:tailEnd/>
          </a:ln>
        </p:spPr>
        <p:txBody>
          <a:bodyPr/>
          <a:lstStyle/>
          <a:p>
            <a:endParaRPr lang="en-US"/>
          </a:p>
        </p:txBody>
      </p:sp>
      <p:sp>
        <p:nvSpPr>
          <p:cNvPr id="35846" name="Freeform 7"/>
          <p:cNvSpPr>
            <a:spLocks/>
          </p:cNvSpPr>
          <p:nvPr/>
        </p:nvSpPr>
        <p:spPr bwMode="auto">
          <a:xfrm>
            <a:off x="3633916" y="2645522"/>
            <a:ext cx="1374" cy="798071"/>
          </a:xfrm>
          <a:custGeom>
            <a:avLst/>
            <a:gdLst>
              <a:gd name="T0" fmla="*/ 0 w 1"/>
              <a:gd name="T1" fmla="*/ 2147483647 h 702"/>
              <a:gd name="T2" fmla="*/ 0 w 1"/>
              <a:gd name="T3" fmla="*/ 0 h 702"/>
              <a:gd name="T4" fmla="*/ 0 60000 65536"/>
              <a:gd name="T5" fmla="*/ 0 60000 65536"/>
              <a:gd name="T6" fmla="*/ 0 w 1"/>
              <a:gd name="T7" fmla="*/ 0 h 702"/>
              <a:gd name="T8" fmla="*/ 1 w 1"/>
              <a:gd name="T9" fmla="*/ 702 h 702"/>
            </a:gdLst>
            <a:ahLst/>
            <a:cxnLst>
              <a:cxn ang="T4">
                <a:pos x="T0" y="T1"/>
              </a:cxn>
              <a:cxn ang="T5">
                <a:pos x="T2" y="T3"/>
              </a:cxn>
            </a:cxnLst>
            <a:rect l="T6" t="T7" r="T8" b="T9"/>
            <a:pathLst>
              <a:path w="1" h="702">
                <a:moveTo>
                  <a:pt x="0" y="702"/>
                </a:moveTo>
                <a:lnTo>
                  <a:pt x="0" y="0"/>
                </a:lnTo>
              </a:path>
            </a:pathLst>
          </a:custGeom>
          <a:noFill/>
          <a:ln w="38100">
            <a:solidFill>
              <a:srgbClr val="FF0000"/>
            </a:solidFill>
            <a:round/>
            <a:headEnd/>
            <a:tailEnd type="stealth" w="lg" len="med"/>
          </a:ln>
        </p:spPr>
        <p:txBody>
          <a:bodyPr/>
          <a:lstStyle/>
          <a:p>
            <a:endParaRPr lang="en-US"/>
          </a:p>
        </p:txBody>
      </p:sp>
      <p:sp>
        <p:nvSpPr>
          <p:cNvPr id="35847" name="Freeform 8"/>
          <p:cNvSpPr>
            <a:spLocks/>
          </p:cNvSpPr>
          <p:nvPr/>
        </p:nvSpPr>
        <p:spPr bwMode="auto">
          <a:xfrm>
            <a:off x="3635290" y="3199088"/>
            <a:ext cx="666204" cy="241756"/>
          </a:xfrm>
          <a:custGeom>
            <a:avLst/>
            <a:gdLst>
              <a:gd name="T0" fmla="*/ 0 w 485"/>
              <a:gd name="T1" fmla="*/ 2147483647 h 176"/>
              <a:gd name="T2" fmla="*/ 2147483647 w 485"/>
              <a:gd name="T3" fmla="*/ 0 h 176"/>
              <a:gd name="T4" fmla="*/ 0 60000 65536"/>
              <a:gd name="T5" fmla="*/ 0 60000 65536"/>
              <a:gd name="T6" fmla="*/ 0 w 485"/>
              <a:gd name="T7" fmla="*/ 0 h 176"/>
              <a:gd name="T8" fmla="*/ 485 w 485"/>
              <a:gd name="T9" fmla="*/ 176 h 176"/>
            </a:gdLst>
            <a:ahLst/>
            <a:cxnLst>
              <a:cxn ang="T4">
                <a:pos x="T0" y="T1"/>
              </a:cxn>
              <a:cxn ang="T5">
                <a:pos x="T2" y="T3"/>
              </a:cxn>
            </a:cxnLst>
            <a:rect l="T6" t="T7" r="T8" b="T9"/>
            <a:pathLst>
              <a:path w="485" h="176">
                <a:moveTo>
                  <a:pt x="0" y="176"/>
                </a:moveTo>
                <a:lnTo>
                  <a:pt x="485" y="0"/>
                </a:lnTo>
              </a:path>
            </a:pathLst>
          </a:custGeom>
          <a:noFill/>
          <a:ln w="38100">
            <a:solidFill>
              <a:srgbClr val="FF0000"/>
            </a:solidFill>
            <a:round/>
            <a:headEnd/>
            <a:tailEnd type="stealth" w="lg" len="med"/>
          </a:ln>
        </p:spPr>
        <p:txBody>
          <a:bodyPr/>
          <a:lstStyle/>
          <a:p>
            <a:endParaRPr lang="en-US"/>
          </a:p>
        </p:txBody>
      </p:sp>
      <p:sp>
        <p:nvSpPr>
          <p:cNvPr id="35848" name="Oval 9"/>
          <p:cNvSpPr>
            <a:spLocks noChangeArrowheads="1"/>
          </p:cNvSpPr>
          <p:nvPr/>
        </p:nvSpPr>
        <p:spPr bwMode="auto">
          <a:xfrm>
            <a:off x="6952573" y="3427109"/>
            <a:ext cx="81044" cy="851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5849" name="Oval 10"/>
          <p:cNvSpPr>
            <a:spLocks noChangeArrowheads="1"/>
          </p:cNvSpPr>
          <p:nvPr/>
        </p:nvSpPr>
        <p:spPr bwMode="auto">
          <a:xfrm>
            <a:off x="4171001" y="2608433"/>
            <a:ext cx="81043" cy="85164"/>
          </a:xfrm>
          <a:prstGeom prst="ellipse">
            <a:avLst/>
          </a:prstGeom>
          <a:solidFill>
            <a:schemeClr val="accent1"/>
          </a:solidFill>
          <a:ln w="9525">
            <a:solidFill>
              <a:schemeClr val="tx1"/>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5850" name="Text Box 11"/>
              <p:cNvSpPr txBox="1">
                <a:spLocks noChangeArrowheads="1"/>
              </p:cNvSpPr>
              <p:nvPr/>
            </p:nvSpPr>
            <p:spPr bwMode="auto">
              <a:xfrm>
                <a:off x="4233446" y="2281514"/>
                <a:ext cx="447558"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𝒙</m:t>
                      </m:r>
                    </m:oMath>
                  </m:oMathPara>
                </a14:m>
                <a:endParaRPr lang="en-US" b="1" i="1" dirty="0">
                  <a:solidFill>
                    <a:srgbClr val="7030A0"/>
                  </a:solidFill>
                </a:endParaRPr>
              </a:p>
            </p:txBody>
          </p:sp>
        </mc:Choice>
        <mc:Fallback xmlns="">
          <p:sp>
            <p:nvSpPr>
              <p:cNvPr id="35850" name="Text Box 11"/>
              <p:cNvSpPr txBox="1">
                <a:spLocks noRot="1" noChangeAspect="1" noMove="1" noResize="1" noEditPoints="1" noAdjustHandles="1" noChangeArrowheads="1" noChangeShapeType="1" noTextEdit="1"/>
              </p:cNvSpPr>
              <p:nvPr/>
            </p:nvSpPr>
            <p:spPr bwMode="auto">
              <a:xfrm>
                <a:off x="4233446" y="2281514"/>
                <a:ext cx="447558" cy="461665"/>
              </a:xfrm>
              <a:prstGeom prst="rect">
                <a:avLst/>
              </a:prstGeom>
              <a:blipFill>
                <a:blip r:embed="rId4"/>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1" name="Text Box 12"/>
              <p:cNvSpPr txBox="1">
                <a:spLocks noChangeArrowheads="1"/>
              </p:cNvSpPr>
              <p:nvPr/>
            </p:nvSpPr>
            <p:spPr bwMode="auto">
              <a:xfrm>
                <a:off x="7055595" y="3153760"/>
                <a:ext cx="482824" cy="46166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𝑿</m:t>
                      </m:r>
                    </m:oMath>
                  </m:oMathPara>
                </a14:m>
                <a:endParaRPr lang="en-US" b="1" i="1" dirty="0">
                  <a:solidFill>
                    <a:srgbClr val="7030A0"/>
                  </a:solidFill>
                </a:endParaRPr>
              </a:p>
            </p:txBody>
          </p:sp>
        </mc:Choice>
        <mc:Fallback xmlns="">
          <p:sp>
            <p:nvSpPr>
              <p:cNvPr id="35851" name="Text Box 12"/>
              <p:cNvSpPr txBox="1">
                <a:spLocks noRot="1" noChangeAspect="1" noMove="1" noResize="1" noEditPoints="1" noAdjustHandles="1" noChangeArrowheads="1" noChangeShapeType="1" noTextEdit="1"/>
              </p:cNvSpPr>
              <p:nvPr/>
            </p:nvSpPr>
            <p:spPr bwMode="auto">
              <a:xfrm>
                <a:off x="7055595" y="3153760"/>
                <a:ext cx="482824" cy="461665"/>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2" name="Text Box 13"/>
              <p:cNvSpPr txBox="1">
                <a:spLocks noChangeArrowheads="1"/>
              </p:cNvSpPr>
              <p:nvPr/>
            </p:nvSpPr>
            <p:spPr bwMode="auto">
              <a:xfrm>
                <a:off x="3889409" y="3248540"/>
                <a:ext cx="546945" cy="45313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1</m:t>
                      </m:r>
                    </m:oMath>
                  </m:oMathPara>
                </a14:m>
                <a:endParaRPr lang="en-US" baseline="-25000" dirty="0">
                  <a:solidFill>
                    <a:srgbClr val="C00000"/>
                  </a:solidFill>
                </a:endParaRPr>
              </a:p>
            </p:txBody>
          </p:sp>
        </mc:Choice>
        <mc:Fallback xmlns="">
          <p:sp>
            <p:nvSpPr>
              <p:cNvPr id="35852" name="Text Box 13"/>
              <p:cNvSpPr txBox="1">
                <a:spLocks noRot="1" noChangeAspect="1" noMove="1" noResize="1" noEditPoints="1" noAdjustHandles="1" noChangeArrowheads="1" noChangeShapeType="1" noTextEdit="1"/>
              </p:cNvSpPr>
              <p:nvPr/>
            </p:nvSpPr>
            <p:spPr bwMode="auto">
              <a:xfrm>
                <a:off x="3889409" y="3248540"/>
                <a:ext cx="546945" cy="453137"/>
              </a:xfrm>
              <a:prstGeom prst="rect">
                <a:avLst/>
              </a:prstGeom>
              <a:blipFill>
                <a:blip r:embed="rId6"/>
                <a:stretch>
                  <a:fillRect b="-555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3" name="Text Box 14"/>
              <p:cNvSpPr txBox="1">
                <a:spLocks noChangeArrowheads="1"/>
              </p:cNvSpPr>
              <p:nvPr/>
            </p:nvSpPr>
            <p:spPr bwMode="auto">
              <a:xfrm>
                <a:off x="3124200" y="2787004"/>
                <a:ext cx="546945" cy="45313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2</m:t>
                      </m:r>
                    </m:oMath>
                  </m:oMathPara>
                </a14:m>
                <a:endParaRPr lang="en-US" baseline="-25000" dirty="0">
                  <a:solidFill>
                    <a:srgbClr val="C00000"/>
                  </a:solidFill>
                </a:endParaRPr>
              </a:p>
            </p:txBody>
          </p:sp>
        </mc:Choice>
        <mc:Fallback xmlns="">
          <p:sp>
            <p:nvSpPr>
              <p:cNvPr id="35853" name="Text Box 14"/>
              <p:cNvSpPr txBox="1">
                <a:spLocks noRot="1" noChangeAspect="1" noMove="1" noResize="1" noEditPoints="1" noAdjustHandles="1" noChangeArrowheads="1" noChangeShapeType="1" noTextEdit="1"/>
              </p:cNvSpPr>
              <p:nvPr/>
            </p:nvSpPr>
            <p:spPr bwMode="auto">
              <a:xfrm>
                <a:off x="3124200" y="2787004"/>
                <a:ext cx="546945" cy="453137"/>
              </a:xfrm>
              <a:prstGeom prst="rect">
                <a:avLst/>
              </a:prstGeom>
              <a:blipFill>
                <a:blip r:embed="rId7"/>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54" name="Text Box 15"/>
              <p:cNvSpPr txBox="1">
                <a:spLocks noChangeArrowheads="1"/>
              </p:cNvSpPr>
              <p:nvPr/>
            </p:nvSpPr>
            <p:spPr bwMode="auto">
              <a:xfrm>
                <a:off x="6988287" y="1891541"/>
                <a:ext cx="2835648" cy="83099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𝒂</m:t>
                      </m:r>
                      <m:r>
                        <a:rPr lang="en-US" i="1" baseline="-25000"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cs typeface="Arial" charset="0"/>
                        </a:rPr>
                        <m:t>·</m:t>
                      </m:r>
                      <m:r>
                        <a:rPr lang="en-US" b="1" i="1" dirty="0">
                          <a:solidFill>
                            <a:srgbClr val="C00000"/>
                          </a:solidFill>
                          <a:latin typeface="Cambria Math" panose="02040503050406030204" pitchFamily="18" charset="0"/>
                          <a:cs typeface="Arial" charset="0"/>
                        </a:rPr>
                        <m:t>𝒂</m:t>
                      </m:r>
                      <m:r>
                        <a:rPr lang="en-US" i="1" baseline="-25000" dirty="0">
                          <a:solidFill>
                            <a:srgbClr val="C00000"/>
                          </a:solidFill>
                          <a:latin typeface="Cambria Math" panose="02040503050406030204" pitchFamily="18" charset="0"/>
                          <a:cs typeface="Arial" charset="0"/>
                        </a:rPr>
                        <m:t>2 </m:t>
                      </m:r>
                      <m:r>
                        <a:rPr lang="en-US" b="0" i="1" dirty="0" smtClean="0">
                          <a:solidFill>
                            <a:srgbClr val="C00000"/>
                          </a:solidFill>
                          <a:latin typeface="Cambria Math" panose="02040503050406030204" pitchFamily="18" charset="0"/>
                          <a:cs typeface="Arial" charset="0"/>
                        </a:rPr>
                        <m:t>=</m:t>
                      </m:r>
                      <m:r>
                        <a:rPr lang="en-US" i="1" dirty="0">
                          <a:solidFill>
                            <a:srgbClr val="C00000"/>
                          </a:solidFill>
                          <a:latin typeface="Cambria Math" panose="02040503050406030204" pitchFamily="18" charset="0"/>
                          <a:cs typeface="Arial" charset="0"/>
                        </a:rPr>
                        <m:t>0</m:t>
                      </m:r>
                    </m:oMath>
                  </m:oMathPara>
                </a14:m>
                <a:endParaRPr lang="en-US" dirty="0">
                  <a:solidFill>
                    <a:srgbClr val="C00000"/>
                  </a:solidFill>
                  <a:cs typeface="Arial" charset="0"/>
                </a:endParaRPr>
              </a:p>
              <a:p>
                <a:pPr/>
                <a14:m>
                  <m:oMathPara xmlns:m="http://schemas.openxmlformats.org/officeDocument/2006/math">
                    <m:oMathParaPr>
                      <m:jc m:val="centerGroup"/>
                    </m:oMathParaPr>
                    <m:oMath xmlns:m="http://schemas.openxmlformats.org/officeDocument/2006/math">
                      <m:sSup>
                        <m:sSupPr>
                          <m:ctrlPr>
                            <a:rPr lang="en-US" i="1" smtClean="0">
                              <a:solidFill>
                                <a:srgbClr val="C00000"/>
                              </a:solidFill>
                              <a:latin typeface="Cambria Math" panose="02040503050406030204" pitchFamily="18" charset="0"/>
                              <a:cs typeface="Arial" charset="0"/>
                            </a:rPr>
                          </m:ctrlPr>
                        </m:sSupPr>
                        <m:e>
                          <m:d>
                            <m:dPr>
                              <m:begChr m:val="‖"/>
                              <m:endChr m:val="‖"/>
                              <m:ctrlPr>
                                <a:rPr lang="en-US" i="1" smtClean="0">
                                  <a:solidFill>
                                    <a:srgbClr val="C00000"/>
                                  </a:solidFill>
                                  <a:latin typeface="Cambria Math" panose="02040503050406030204" pitchFamily="18" charset="0"/>
                                  <a:cs typeface="Arial" charset="0"/>
                                </a:rPr>
                              </m:ctrlPr>
                            </m:dPr>
                            <m:e>
                              <m:sSub>
                                <m:sSubPr>
                                  <m:ctrlPr>
                                    <a:rPr lang="en-US" i="1" smtClean="0">
                                      <a:solidFill>
                                        <a:srgbClr val="C00000"/>
                                      </a:solidFill>
                                      <a:latin typeface="Cambria Math" panose="02040503050406030204" pitchFamily="18" charset="0"/>
                                      <a:cs typeface="Arial" charset="0"/>
                                    </a:rPr>
                                  </m:ctrlPr>
                                </m:sSubPr>
                                <m:e>
                                  <m:r>
                                    <a:rPr lang="en-US" b="1" i="1" smtClean="0">
                                      <a:solidFill>
                                        <a:srgbClr val="C00000"/>
                                      </a:solidFill>
                                      <a:latin typeface="Cambria Math" panose="02040503050406030204" pitchFamily="18" charset="0"/>
                                      <a:cs typeface="Arial" charset="0"/>
                                    </a:rPr>
                                    <m:t>𝒂</m:t>
                                  </m:r>
                                </m:e>
                                <m:sub>
                                  <m:r>
                                    <a:rPr lang="en-US" b="0" i="1" smtClean="0">
                                      <a:solidFill>
                                        <a:srgbClr val="C00000"/>
                                      </a:solidFill>
                                      <a:latin typeface="Cambria Math" panose="02040503050406030204" pitchFamily="18" charset="0"/>
                                      <a:cs typeface="Arial" charset="0"/>
                                    </a:rPr>
                                    <m:t>1</m:t>
                                  </m:r>
                                </m:sub>
                              </m:sSub>
                            </m:e>
                          </m:d>
                        </m:e>
                        <m:sup>
                          <m:r>
                            <a:rPr lang="en-US" b="0" i="1" smtClean="0">
                              <a:solidFill>
                                <a:srgbClr val="C00000"/>
                              </a:solidFill>
                              <a:latin typeface="Cambria Math" panose="02040503050406030204" pitchFamily="18" charset="0"/>
                              <a:cs typeface="Arial" charset="0"/>
                            </a:rPr>
                            <m:t>2</m:t>
                          </m:r>
                        </m:sup>
                      </m:sSup>
                      <m:r>
                        <a:rPr lang="en-US" b="0" i="1" smtClean="0">
                          <a:solidFill>
                            <a:srgbClr val="C00000"/>
                          </a:solidFill>
                          <a:latin typeface="Cambria Math" panose="02040503050406030204" pitchFamily="18" charset="0"/>
                          <a:cs typeface="Arial" charset="0"/>
                        </a:rPr>
                        <m:t>=</m:t>
                      </m:r>
                      <m:sSup>
                        <m:sSupPr>
                          <m:ctrlPr>
                            <a:rPr lang="en-US" i="1">
                              <a:solidFill>
                                <a:srgbClr val="C00000"/>
                              </a:solidFill>
                              <a:latin typeface="Cambria Math" panose="02040503050406030204" pitchFamily="18" charset="0"/>
                              <a:cs typeface="Arial" charset="0"/>
                            </a:rPr>
                          </m:ctrlPr>
                        </m:sSupPr>
                        <m:e>
                          <m:d>
                            <m:dPr>
                              <m:begChr m:val="‖"/>
                              <m:endChr m:val="‖"/>
                              <m:ctrlPr>
                                <a:rPr lang="en-US" i="1">
                                  <a:solidFill>
                                    <a:srgbClr val="C00000"/>
                                  </a:solidFill>
                                  <a:latin typeface="Cambria Math" panose="02040503050406030204" pitchFamily="18" charset="0"/>
                                  <a:cs typeface="Arial" charset="0"/>
                                </a:rPr>
                              </m:ctrlPr>
                            </m:dPr>
                            <m:e>
                              <m:sSub>
                                <m:sSubPr>
                                  <m:ctrlPr>
                                    <a:rPr lang="en-US" i="1">
                                      <a:solidFill>
                                        <a:srgbClr val="C00000"/>
                                      </a:solidFill>
                                      <a:latin typeface="Cambria Math" panose="02040503050406030204" pitchFamily="18" charset="0"/>
                                      <a:cs typeface="Arial" charset="0"/>
                                    </a:rPr>
                                  </m:ctrlPr>
                                </m:sSubPr>
                                <m:e>
                                  <m:r>
                                    <a:rPr lang="en-US" b="1" i="1">
                                      <a:solidFill>
                                        <a:srgbClr val="C00000"/>
                                      </a:solidFill>
                                      <a:latin typeface="Cambria Math" panose="02040503050406030204" pitchFamily="18" charset="0"/>
                                      <a:cs typeface="Arial" charset="0"/>
                                    </a:rPr>
                                    <m:t>𝒂</m:t>
                                  </m:r>
                                </m:e>
                                <m:sub>
                                  <m:r>
                                    <a:rPr lang="en-US" b="0" i="1" smtClean="0">
                                      <a:solidFill>
                                        <a:srgbClr val="C00000"/>
                                      </a:solidFill>
                                      <a:latin typeface="Cambria Math" panose="02040503050406030204" pitchFamily="18" charset="0"/>
                                      <a:cs typeface="Arial" charset="0"/>
                                    </a:rPr>
                                    <m:t>2</m:t>
                                  </m:r>
                                </m:sub>
                              </m:sSub>
                            </m:e>
                          </m:d>
                        </m:e>
                        <m:sup>
                          <m:r>
                            <a:rPr lang="en-US" i="1">
                              <a:solidFill>
                                <a:srgbClr val="C00000"/>
                              </a:solidFill>
                              <a:latin typeface="Cambria Math" panose="02040503050406030204" pitchFamily="18" charset="0"/>
                              <a:cs typeface="Arial" charset="0"/>
                            </a:rPr>
                            <m:t>2</m:t>
                          </m:r>
                        </m:sup>
                      </m:sSup>
                      <m:r>
                        <a:rPr lang="en-US" b="0" i="1" smtClean="0">
                          <a:solidFill>
                            <a:srgbClr val="C00000"/>
                          </a:solidFill>
                          <a:latin typeface="Cambria Math" panose="02040503050406030204" pitchFamily="18" charset="0"/>
                          <a:cs typeface="Arial" charset="0"/>
                        </a:rPr>
                        <m:t>=1</m:t>
                      </m:r>
                    </m:oMath>
                  </m:oMathPara>
                </a14:m>
                <a:endParaRPr lang="en-US" dirty="0">
                  <a:solidFill>
                    <a:srgbClr val="C00000"/>
                  </a:solidFill>
                  <a:cs typeface="Arial" charset="0"/>
                </a:endParaRPr>
              </a:p>
            </p:txBody>
          </p:sp>
        </mc:Choice>
        <mc:Fallback xmlns="">
          <p:sp>
            <p:nvSpPr>
              <p:cNvPr id="35854" name="Text Box 15"/>
              <p:cNvSpPr txBox="1">
                <a:spLocks noRot="1" noChangeAspect="1" noMove="1" noResize="1" noEditPoints="1" noAdjustHandles="1" noChangeArrowheads="1" noChangeShapeType="1" noTextEdit="1"/>
              </p:cNvSpPr>
              <p:nvPr/>
            </p:nvSpPr>
            <p:spPr bwMode="auto">
              <a:xfrm>
                <a:off x="6988287" y="1891541"/>
                <a:ext cx="2835648" cy="830997"/>
              </a:xfrm>
              <a:prstGeom prst="rect">
                <a:avLst/>
              </a:prstGeom>
              <a:blipFill>
                <a:blip r:embed="rId8"/>
                <a:stretch>
                  <a:fillRect b="-1515"/>
                </a:stretch>
              </a:blipFill>
              <a:ln w="9525">
                <a:noFill/>
                <a:miter lim="800000"/>
                <a:headEnd/>
                <a:tailEnd/>
              </a:ln>
            </p:spPr>
            <p:txBody>
              <a:bodyPr/>
              <a:lstStyle/>
              <a:p>
                <a:r>
                  <a:rPr lang="en-US">
                    <a:noFill/>
                  </a:rPr>
                  <a:t> </a:t>
                </a:r>
              </a:p>
            </p:txBody>
          </p:sp>
        </mc:Fallback>
      </mc:AlternateContent>
      <p:sp>
        <p:nvSpPr>
          <p:cNvPr id="35857" name="Freeform 18"/>
          <p:cNvSpPr>
            <a:spLocks/>
          </p:cNvSpPr>
          <p:nvPr/>
        </p:nvSpPr>
        <p:spPr bwMode="auto">
          <a:xfrm>
            <a:off x="3625675" y="3182606"/>
            <a:ext cx="197801" cy="181317"/>
          </a:xfrm>
          <a:custGeom>
            <a:avLst/>
            <a:gdLst>
              <a:gd name="T0" fmla="*/ 0 w 144"/>
              <a:gd name="T1" fmla="*/ 2147483647 h 132"/>
              <a:gd name="T2" fmla="*/ 2147483647 w 144"/>
              <a:gd name="T3" fmla="*/ 0 h 132"/>
              <a:gd name="T4" fmla="*/ 2147483647 w 144"/>
              <a:gd name="T5" fmla="*/ 2147483647 h 132"/>
              <a:gd name="T6" fmla="*/ 0 60000 65536"/>
              <a:gd name="T7" fmla="*/ 0 60000 65536"/>
              <a:gd name="T8" fmla="*/ 0 60000 65536"/>
              <a:gd name="T9" fmla="*/ 0 w 144"/>
              <a:gd name="T10" fmla="*/ 0 h 132"/>
              <a:gd name="T11" fmla="*/ 144 w 144"/>
              <a:gd name="T12" fmla="*/ 132 h 132"/>
            </a:gdLst>
            <a:ahLst/>
            <a:cxnLst>
              <a:cxn ang="T6">
                <a:pos x="T0" y="T1"/>
              </a:cxn>
              <a:cxn ang="T7">
                <a:pos x="T2" y="T3"/>
              </a:cxn>
              <a:cxn ang="T8">
                <a:pos x="T4" y="T5"/>
              </a:cxn>
            </a:cxnLst>
            <a:rect l="T9" t="T10" r="T11" b="T12"/>
            <a:pathLst>
              <a:path w="144" h="132">
                <a:moveTo>
                  <a:pt x="0" y="48"/>
                </a:moveTo>
                <a:lnTo>
                  <a:pt x="144" y="0"/>
                </a:lnTo>
                <a:lnTo>
                  <a:pt x="144" y="132"/>
                </a:lnTo>
              </a:path>
            </a:pathLst>
          </a:custGeom>
          <a:noFill/>
          <a:ln w="9525">
            <a:solidFill>
              <a:srgbClr val="FF0000"/>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4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47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47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47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47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4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tomasi1"/>
          <p:cNvPicPr>
            <a:picLocks noChangeAspect="1" noChangeArrowheads="1"/>
          </p:cNvPicPr>
          <p:nvPr/>
        </p:nvPicPr>
        <p:blipFill>
          <a:blip r:embed="rId3" cstate="print"/>
          <a:srcRect/>
          <a:stretch>
            <a:fillRect/>
          </a:stretch>
        </p:blipFill>
        <p:spPr bwMode="auto">
          <a:xfrm>
            <a:off x="2238375" y="1143000"/>
            <a:ext cx="4819650" cy="5029200"/>
          </a:xfrm>
          <a:prstGeom prst="rect">
            <a:avLst/>
          </a:prstGeom>
          <a:noFill/>
          <a:ln w="9525">
            <a:noFill/>
            <a:miter lim="800000"/>
            <a:headEnd/>
            <a:tailEnd/>
          </a:ln>
        </p:spPr>
      </p:pic>
      <p:pic>
        <p:nvPicPr>
          <p:cNvPr id="37891" name="Picture 3" descr="tomasi5"/>
          <p:cNvPicPr>
            <a:picLocks noChangeAspect="1" noChangeArrowheads="1"/>
          </p:cNvPicPr>
          <p:nvPr/>
        </p:nvPicPr>
        <p:blipFill>
          <a:blip r:embed="rId4" cstate="print"/>
          <a:srcRect/>
          <a:stretch>
            <a:fillRect/>
          </a:stretch>
        </p:blipFill>
        <p:spPr bwMode="auto">
          <a:xfrm>
            <a:off x="7286626" y="1054101"/>
            <a:ext cx="2619375" cy="2227263"/>
          </a:xfrm>
          <a:prstGeom prst="rect">
            <a:avLst/>
          </a:prstGeom>
          <a:noFill/>
          <a:ln w="9525">
            <a:noFill/>
            <a:miter lim="800000"/>
            <a:headEnd/>
            <a:tailEnd/>
          </a:ln>
        </p:spPr>
      </p:pic>
      <p:sp>
        <p:nvSpPr>
          <p:cNvPr id="37892" name="Rectangle 7"/>
          <p:cNvSpPr>
            <a:spLocks noGrp="1" noChangeArrowheads="1"/>
          </p:cNvSpPr>
          <p:nvPr>
            <p:ph type="title"/>
          </p:nvPr>
        </p:nvSpPr>
        <p:spPr/>
        <p:txBody>
          <a:bodyPr/>
          <a:lstStyle/>
          <a:p>
            <a:r>
              <a:rPr lang="en-US" dirty="0"/>
              <a:t>Reconstruction Results</a:t>
            </a:r>
          </a:p>
        </p:txBody>
      </p:sp>
      <p:pic>
        <p:nvPicPr>
          <p:cNvPr id="37893" name="Picture 8" descr="tomasi6"/>
          <p:cNvPicPr>
            <a:picLocks noChangeAspect="1" noChangeArrowheads="1"/>
          </p:cNvPicPr>
          <p:nvPr/>
        </p:nvPicPr>
        <p:blipFill>
          <a:blip r:embed="rId5" cstate="print"/>
          <a:srcRect/>
          <a:stretch>
            <a:fillRect/>
          </a:stretch>
        </p:blipFill>
        <p:spPr bwMode="auto">
          <a:xfrm>
            <a:off x="7413626" y="3657600"/>
            <a:ext cx="2371725" cy="2260600"/>
          </a:xfrm>
          <a:prstGeom prst="rect">
            <a:avLst/>
          </a:prstGeom>
          <a:noFill/>
          <a:ln w="9525">
            <a:noFill/>
            <a:miter lim="800000"/>
            <a:headEnd/>
            <a:tailEnd/>
          </a:ln>
        </p:spPr>
      </p:pic>
      <p:sp>
        <p:nvSpPr>
          <p:cNvPr id="37894" name="Rectangle 9"/>
          <p:cNvSpPr>
            <a:spLocks noChangeArrowheads="1"/>
          </p:cNvSpPr>
          <p:nvPr/>
        </p:nvSpPr>
        <p:spPr bwMode="auto">
          <a:xfrm>
            <a:off x="0" y="6216650"/>
            <a:ext cx="12192000" cy="641350"/>
          </a:xfrm>
          <a:prstGeom prst="rect">
            <a:avLst/>
          </a:prstGeom>
          <a:noFill/>
          <a:ln w="9525">
            <a:noFill/>
            <a:miter lim="800000"/>
            <a:headEnd/>
            <a:tailEnd/>
          </a:ln>
        </p:spPr>
        <p:txBody>
          <a:bodyPr wrap="square" anchor="ctr">
            <a:spAutoFit/>
          </a:bodyPr>
          <a:lstStyle/>
          <a:p>
            <a:pPr algn="ctr"/>
            <a:r>
              <a:rPr lang="en-US" sz="1800" dirty="0"/>
              <a:t>C. </a:t>
            </a:r>
            <a:r>
              <a:rPr lang="en-US" sz="1800" dirty="0" err="1"/>
              <a:t>Tomasi</a:t>
            </a:r>
            <a:r>
              <a:rPr lang="en-US" sz="1800" dirty="0"/>
              <a:t> and T. </a:t>
            </a:r>
            <a:r>
              <a:rPr lang="en-US" sz="1800" dirty="0" err="1"/>
              <a:t>Kanade</a:t>
            </a:r>
            <a:r>
              <a:rPr lang="en-US" sz="1800" dirty="0"/>
              <a:t>, </a:t>
            </a:r>
            <a:r>
              <a:rPr lang="en-US" sz="1800" dirty="0">
                <a:hlinkClick r:id="rId6"/>
              </a:rPr>
              <a:t>Shape and motion from image streams under orthography: </a:t>
            </a:r>
            <a:br>
              <a:rPr lang="en-US" sz="1800" dirty="0">
                <a:hlinkClick r:id="rId6"/>
              </a:rPr>
            </a:br>
            <a:r>
              <a:rPr lang="en-US" sz="1800" dirty="0">
                <a:hlinkClick r:id="rId6"/>
              </a:rPr>
              <a:t>A factorization method</a:t>
            </a:r>
            <a:r>
              <a:rPr lang="en-US" sz="1800" dirty="0"/>
              <a:t>, IJCV 1992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t>Dealing with Missing Data</a:t>
            </a:r>
          </a:p>
        </p:txBody>
      </p:sp>
      <p:sp>
        <p:nvSpPr>
          <p:cNvPr id="19460" name="Rectangle 3"/>
          <p:cNvSpPr>
            <a:spLocks noGrp="1" noChangeArrowheads="1"/>
          </p:cNvSpPr>
          <p:nvPr>
            <p:ph type="body" idx="1"/>
          </p:nvPr>
        </p:nvSpPr>
        <p:spPr>
          <a:xfrm>
            <a:off x="914400" y="914400"/>
            <a:ext cx="10363200" cy="5562600"/>
          </a:xfrm>
        </p:spPr>
        <p:txBody>
          <a:bodyPr/>
          <a:lstStyle/>
          <a:p>
            <a:pPr>
              <a:buFontTx/>
              <a:buChar char="•"/>
            </a:pPr>
            <a:r>
              <a:rPr lang="en-US" sz="2800" dirty="0"/>
              <a:t>So far, we have assumed that all points are visible in all views</a:t>
            </a:r>
          </a:p>
          <a:p>
            <a:pPr>
              <a:buFontTx/>
              <a:buChar char="•"/>
            </a:pPr>
            <a:r>
              <a:rPr lang="en-US" sz="2800" dirty="0"/>
              <a:t>In reality, the measurement matrix typically looks something like this:</a:t>
            </a:r>
            <a:br>
              <a:rPr lang="en-US" sz="2800" dirty="0"/>
            </a:br>
            <a:endParaRPr lang="en-US" sz="2800" dirty="0"/>
          </a:p>
          <a:p>
            <a:pPr>
              <a:buFontTx/>
              <a:buChar char="•"/>
            </a:pPr>
            <a:endParaRPr lang="en-US" sz="2800" dirty="0"/>
          </a:p>
          <a:p>
            <a:pPr>
              <a:buFontTx/>
              <a:buChar char="•"/>
            </a:pPr>
            <a:endParaRPr lang="en-US" sz="2800" dirty="0"/>
          </a:p>
          <a:p>
            <a:pPr>
              <a:buFontTx/>
              <a:buChar char="•"/>
            </a:pPr>
            <a:endParaRPr lang="en-US" sz="2800" dirty="0"/>
          </a:p>
          <a:p>
            <a:pPr marL="0" indent="0"/>
            <a:endParaRPr lang="en-US" sz="2800" dirty="0"/>
          </a:p>
          <a:p>
            <a:pPr>
              <a:buFontTx/>
              <a:buChar char="•"/>
            </a:pPr>
            <a:r>
              <a:rPr lang="en-US" sz="2800" dirty="0"/>
              <a:t>Possible solution: decompose matrix into dense sub-blocks, factorize each sub-block, and fuse the results</a:t>
            </a:r>
          </a:p>
          <a:p>
            <a:pPr lvl="1"/>
            <a:r>
              <a:rPr lang="en-US" sz="2400" dirty="0"/>
              <a:t>Unfortunately, finding dense maximal sub-blocks of the matrix is </a:t>
            </a:r>
            <a:br>
              <a:rPr lang="en-US" sz="2400" dirty="0"/>
            </a:br>
            <a:r>
              <a:rPr lang="en-US" sz="2400" dirty="0"/>
              <a:t>NP-complete (equivalent to finding maximal cliques in a graph)</a:t>
            </a:r>
            <a:br>
              <a:rPr lang="en-US" sz="2400" dirty="0"/>
            </a:br>
            <a:br>
              <a:rPr lang="en-US" sz="2400" dirty="0"/>
            </a:br>
            <a:endParaRPr lang="en-US" sz="2400" dirty="0"/>
          </a:p>
        </p:txBody>
      </p:sp>
      <p:graphicFrame>
        <p:nvGraphicFramePr>
          <p:cNvPr id="19458" name="Object 5"/>
          <p:cNvGraphicFramePr>
            <a:graphicFrameLocks noGrp="1" noChangeAspect="1"/>
          </p:cNvGraphicFramePr>
          <p:nvPr>
            <p:ph sz="half" idx="4294967295"/>
            <p:extLst>
              <p:ext uri="{D42A27DB-BD31-4B8C-83A1-F6EECF244321}">
                <p14:modId xmlns:p14="http://schemas.microsoft.com/office/powerpoint/2010/main" val="855444009"/>
              </p:ext>
            </p:extLst>
          </p:nvPr>
        </p:nvGraphicFramePr>
        <p:xfrm>
          <a:off x="2286000" y="2743201"/>
          <a:ext cx="6705600" cy="1427163"/>
        </p:xfrm>
        <a:graphic>
          <a:graphicData uri="http://schemas.openxmlformats.org/presentationml/2006/ole">
            <mc:AlternateContent xmlns:mc="http://schemas.openxmlformats.org/markup-compatibility/2006">
              <mc:Choice xmlns:v="urn:schemas-microsoft-com:vml" Requires="v">
                <p:oleObj name="Image" r:id="rId3" imgW="11746032" imgH="2501587" progId="Photoshop.Image.10">
                  <p:embed/>
                </p:oleObj>
              </mc:Choice>
              <mc:Fallback>
                <p:oleObj name="Image" r:id="rId3" imgW="11746032" imgH="2501587" progId="Photoshop.Image.10">
                  <p:embed/>
                  <p:pic>
                    <p:nvPicPr>
                      <p:cNvPr id="1945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743201"/>
                        <a:ext cx="6705600" cy="1427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Line 7"/>
          <p:cNvSpPr>
            <a:spLocks noChangeShapeType="1"/>
          </p:cNvSpPr>
          <p:nvPr/>
        </p:nvSpPr>
        <p:spPr bwMode="auto">
          <a:xfrm>
            <a:off x="9144000" y="2743200"/>
            <a:ext cx="0" cy="1371600"/>
          </a:xfrm>
          <a:prstGeom prst="line">
            <a:avLst/>
          </a:prstGeom>
          <a:noFill/>
          <a:ln w="9525">
            <a:solidFill>
              <a:srgbClr val="FF0000"/>
            </a:solidFill>
            <a:round/>
            <a:headEnd/>
            <a:tailEnd type="triangle" w="med" len="med"/>
          </a:ln>
        </p:spPr>
        <p:txBody>
          <a:bodyPr/>
          <a:lstStyle/>
          <a:p>
            <a:endParaRPr lang="en-US"/>
          </a:p>
        </p:txBody>
      </p:sp>
      <p:sp>
        <p:nvSpPr>
          <p:cNvPr id="19462" name="Text Box 8"/>
          <p:cNvSpPr txBox="1">
            <a:spLocks noChangeArrowheads="1"/>
          </p:cNvSpPr>
          <p:nvPr/>
        </p:nvSpPr>
        <p:spPr bwMode="auto">
          <a:xfrm>
            <a:off x="9237664" y="3200400"/>
            <a:ext cx="1354137" cy="457200"/>
          </a:xfrm>
          <a:prstGeom prst="rect">
            <a:avLst/>
          </a:prstGeom>
          <a:noFill/>
          <a:ln w="9525">
            <a:noFill/>
            <a:miter lim="800000"/>
            <a:headEnd/>
            <a:tailEnd/>
          </a:ln>
        </p:spPr>
        <p:txBody>
          <a:bodyPr wrap="none">
            <a:spAutoFit/>
          </a:bodyPr>
          <a:lstStyle/>
          <a:p>
            <a:pPr algn="ctr"/>
            <a:r>
              <a:rPr lang="en-US">
                <a:solidFill>
                  <a:srgbClr val="FF0000"/>
                </a:solidFill>
              </a:rPr>
              <a:t>cameras</a:t>
            </a:r>
          </a:p>
        </p:txBody>
      </p:sp>
      <p:sp>
        <p:nvSpPr>
          <p:cNvPr id="19463" name="Line 9"/>
          <p:cNvSpPr>
            <a:spLocks noChangeShapeType="1"/>
          </p:cNvSpPr>
          <p:nvPr/>
        </p:nvSpPr>
        <p:spPr bwMode="auto">
          <a:xfrm>
            <a:off x="4114800" y="4343400"/>
            <a:ext cx="3124200" cy="0"/>
          </a:xfrm>
          <a:prstGeom prst="line">
            <a:avLst/>
          </a:prstGeom>
          <a:noFill/>
          <a:ln w="9525">
            <a:solidFill>
              <a:srgbClr val="FF0000"/>
            </a:solidFill>
            <a:round/>
            <a:headEnd/>
            <a:tailEnd type="triangle" w="med" len="med"/>
          </a:ln>
        </p:spPr>
        <p:txBody>
          <a:bodyPr/>
          <a:lstStyle/>
          <a:p>
            <a:endParaRPr lang="en-US"/>
          </a:p>
        </p:txBody>
      </p:sp>
      <p:sp>
        <p:nvSpPr>
          <p:cNvPr id="19464" name="Text Box 10"/>
          <p:cNvSpPr txBox="1">
            <a:spLocks noChangeArrowheads="1"/>
          </p:cNvSpPr>
          <p:nvPr/>
        </p:nvSpPr>
        <p:spPr bwMode="auto">
          <a:xfrm>
            <a:off x="5181600" y="4343400"/>
            <a:ext cx="998538" cy="457200"/>
          </a:xfrm>
          <a:prstGeom prst="rect">
            <a:avLst/>
          </a:prstGeom>
          <a:noFill/>
          <a:ln w="9525">
            <a:noFill/>
            <a:miter lim="800000"/>
            <a:headEnd/>
            <a:tailEnd/>
          </a:ln>
        </p:spPr>
        <p:txBody>
          <a:bodyPr wrap="none">
            <a:spAutoFit/>
          </a:bodyPr>
          <a:lstStyle/>
          <a:p>
            <a:r>
              <a:rPr lang="en-US">
                <a:solidFill>
                  <a:srgbClr val="FF0000"/>
                </a:solidFill>
              </a:rPr>
              <a:t>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a:t>Dealing with Missing Data</a:t>
            </a:r>
          </a:p>
        </p:txBody>
      </p:sp>
      <p:sp>
        <p:nvSpPr>
          <p:cNvPr id="1061891" name="Rectangle 3"/>
          <p:cNvSpPr>
            <a:spLocks noGrp="1" noChangeArrowheads="1"/>
          </p:cNvSpPr>
          <p:nvPr>
            <p:ph type="body" idx="1"/>
          </p:nvPr>
        </p:nvSpPr>
        <p:spPr/>
        <p:txBody>
          <a:bodyPr/>
          <a:lstStyle/>
          <a:p>
            <a:pPr>
              <a:buFontTx/>
              <a:buChar char="•"/>
            </a:pPr>
            <a:r>
              <a:rPr lang="en-US" sz="2800" dirty="0"/>
              <a:t>Incremental bilinear refinement:</a:t>
            </a:r>
          </a:p>
          <a:p>
            <a:pPr>
              <a:buFontTx/>
              <a:buChar char="•"/>
            </a:pPr>
            <a:endParaRPr lang="en-US" dirty="0"/>
          </a:p>
        </p:txBody>
      </p:sp>
      <p:graphicFrame>
        <p:nvGraphicFramePr>
          <p:cNvPr id="1061892" name="Object 4"/>
          <p:cNvGraphicFramePr>
            <a:graphicFrameLocks noGrp="1" noChangeAspect="1"/>
          </p:cNvGraphicFramePr>
          <p:nvPr>
            <p:ph sz="half" idx="4294967295"/>
            <p:extLst>
              <p:ext uri="{D42A27DB-BD31-4B8C-83A1-F6EECF244321}">
                <p14:modId xmlns:p14="http://schemas.microsoft.com/office/powerpoint/2010/main" val="447203535"/>
              </p:ext>
            </p:extLst>
          </p:nvPr>
        </p:nvGraphicFramePr>
        <p:xfrm>
          <a:off x="2209800" y="1962151"/>
          <a:ext cx="7696200" cy="2106613"/>
        </p:xfrm>
        <a:graphic>
          <a:graphicData uri="http://schemas.openxmlformats.org/presentationml/2006/ole">
            <mc:AlternateContent xmlns:mc="http://schemas.openxmlformats.org/markup-compatibility/2006">
              <mc:Choice xmlns:v="urn:schemas-microsoft-com:vml" Requires="v">
                <p:oleObj name="Image" r:id="rId3" imgW="11365079" imgH="3111111" progId="Photoshop.Image.10">
                  <p:embed/>
                </p:oleObj>
              </mc:Choice>
              <mc:Fallback>
                <p:oleObj name="Image" r:id="rId3" imgW="11365079" imgH="3111111" progId="Photoshop.Image.10">
                  <p:embed/>
                  <p:pic>
                    <p:nvPicPr>
                      <p:cNvPr id="10618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962151"/>
                        <a:ext cx="7696200" cy="210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1894" name="Text Box 6"/>
          <p:cNvSpPr txBox="1">
            <a:spLocks noChangeArrowheads="1"/>
          </p:cNvSpPr>
          <p:nvPr/>
        </p:nvSpPr>
        <p:spPr bwMode="auto">
          <a:xfrm>
            <a:off x="1828799" y="4171950"/>
            <a:ext cx="2743201" cy="707886"/>
          </a:xfrm>
          <a:prstGeom prst="rect">
            <a:avLst/>
          </a:prstGeom>
          <a:noFill/>
          <a:ln w="9525">
            <a:noFill/>
            <a:miter lim="800000"/>
            <a:headEnd/>
            <a:tailEnd/>
          </a:ln>
        </p:spPr>
        <p:txBody>
          <a:bodyPr wrap="square">
            <a:spAutoFit/>
          </a:bodyPr>
          <a:lstStyle/>
          <a:p>
            <a:r>
              <a:rPr lang="en-US" sz="2000" dirty="0"/>
              <a:t>Perform factorization on a dense sub-block</a:t>
            </a:r>
          </a:p>
        </p:txBody>
      </p:sp>
      <p:sp>
        <p:nvSpPr>
          <p:cNvPr id="1061895" name="Text Box 7"/>
          <p:cNvSpPr txBox="1">
            <a:spLocks noChangeArrowheads="1"/>
          </p:cNvSpPr>
          <p:nvPr/>
        </p:nvSpPr>
        <p:spPr bwMode="auto">
          <a:xfrm>
            <a:off x="4800601" y="4171950"/>
            <a:ext cx="2590799" cy="1631216"/>
          </a:xfrm>
          <a:prstGeom prst="rect">
            <a:avLst/>
          </a:prstGeom>
          <a:noFill/>
          <a:ln w="9525">
            <a:noFill/>
            <a:miter lim="800000"/>
            <a:headEnd/>
            <a:tailEnd/>
          </a:ln>
        </p:spPr>
        <p:txBody>
          <a:bodyPr wrap="square">
            <a:spAutoFit/>
          </a:bodyPr>
          <a:lstStyle/>
          <a:p>
            <a:r>
              <a:rPr lang="en-US" sz="2000" dirty="0"/>
              <a:t>Solve for a new 3D point visible by at least two known cameras – </a:t>
            </a:r>
            <a:r>
              <a:rPr lang="en-US" sz="2000" dirty="0">
                <a:solidFill>
                  <a:srgbClr val="C00000"/>
                </a:solidFill>
              </a:rPr>
              <a:t>triangulation</a:t>
            </a:r>
          </a:p>
        </p:txBody>
      </p:sp>
      <p:sp>
        <p:nvSpPr>
          <p:cNvPr id="1061896" name="Text Box 8"/>
          <p:cNvSpPr txBox="1">
            <a:spLocks noChangeArrowheads="1"/>
          </p:cNvSpPr>
          <p:nvPr/>
        </p:nvSpPr>
        <p:spPr bwMode="auto">
          <a:xfrm>
            <a:off x="7451726" y="4173538"/>
            <a:ext cx="2759075" cy="1323439"/>
          </a:xfrm>
          <a:prstGeom prst="rect">
            <a:avLst/>
          </a:prstGeom>
          <a:noFill/>
          <a:ln w="9525">
            <a:noFill/>
            <a:miter lim="800000"/>
            <a:headEnd/>
            <a:tailEnd/>
          </a:ln>
        </p:spPr>
        <p:txBody>
          <a:bodyPr>
            <a:spAutoFit/>
          </a:bodyPr>
          <a:lstStyle/>
          <a:p>
            <a:r>
              <a:rPr lang="en-US" sz="2000" dirty="0"/>
              <a:t>Solve for a new camera that sees at least three known 3D points – </a:t>
            </a:r>
            <a:r>
              <a:rPr lang="en-US" sz="2000" dirty="0">
                <a:solidFill>
                  <a:srgbClr val="C00000"/>
                </a:solidFill>
              </a:rPr>
              <a:t>calibration </a:t>
            </a:r>
          </a:p>
        </p:txBody>
      </p:sp>
      <p:sp>
        <p:nvSpPr>
          <p:cNvPr id="1061897" name="Rectangle 9"/>
          <p:cNvSpPr>
            <a:spLocks noChangeArrowheads="1"/>
          </p:cNvSpPr>
          <p:nvPr/>
        </p:nvSpPr>
        <p:spPr bwMode="auto">
          <a:xfrm>
            <a:off x="495300" y="6375777"/>
            <a:ext cx="11125200" cy="338554"/>
          </a:xfrm>
          <a:prstGeom prst="rect">
            <a:avLst/>
          </a:prstGeom>
          <a:noFill/>
          <a:ln w="9525">
            <a:noFill/>
            <a:miter lim="800000"/>
            <a:headEnd/>
            <a:tailEnd/>
          </a:ln>
        </p:spPr>
        <p:txBody>
          <a:bodyPr wrap="square" anchor="ctr">
            <a:spAutoFit/>
          </a:bodyPr>
          <a:lstStyle/>
          <a:p>
            <a:pPr algn="ctr"/>
            <a:r>
              <a:rPr lang="en-US" sz="1600" dirty="0"/>
              <a:t>F. </a:t>
            </a:r>
            <a:r>
              <a:rPr lang="en-US" sz="1600" dirty="0" err="1"/>
              <a:t>Rothganger</a:t>
            </a:r>
            <a:r>
              <a:rPr lang="en-US" sz="1600" dirty="0"/>
              <a:t> et al. </a:t>
            </a:r>
            <a:r>
              <a:rPr lang="en-US" sz="1600" dirty="0">
                <a:hlinkClick r:id="rId5"/>
              </a:rPr>
              <a:t>Segmenting, Modeling, and Matching Video Clips Containing Multiple Moving Objects</a:t>
            </a:r>
            <a:r>
              <a:rPr lang="en-US" sz="1600" dirty="0"/>
              <a:t>. PAMI 2007.</a:t>
            </a:r>
          </a:p>
        </p:txBody>
      </p:sp>
      <p:sp>
        <p:nvSpPr>
          <p:cNvPr id="2" name="Rectangle 1"/>
          <p:cNvSpPr/>
          <p:nvPr/>
        </p:nvSpPr>
        <p:spPr bwMode="auto">
          <a:xfrm>
            <a:off x="4419600" y="1905000"/>
            <a:ext cx="2819400" cy="2133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Rectangle 9"/>
          <p:cNvSpPr/>
          <p:nvPr/>
        </p:nvSpPr>
        <p:spPr bwMode="auto">
          <a:xfrm>
            <a:off x="7696200" y="1905000"/>
            <a:ext cx="2819400" cy="2133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6B2A8689-8E00-47DC-86C3-DC47D76CC223}"/>
                  </a:ext>
                </a:extLst>
              </p14:cNvPr>
              <p14:cNvContentPartPr/>
              <p14:nvPr/>
            </p14:nvContentPartPr>
            <p14:xfrm>
              <a:off x="10820520" y="6032520"/>
              <a:ext cx="63720" cy="286200"/>
            </p14:xfrm>
          </p:contentPart>
        </mc:Choice>
        <mc:Fallback xmlns="">
          <p:pic>
            <p:nvPicPr>
              <p:cNvPr id="3" name="Ink 2">
                <a:extLst>
                  <a:ext uri="{FF2B5EF4-FFF2-40B4-BE49-F238E27FC236}">
                    <a16:creationId xmlns:a16="http://schemas.microsoft.com/office/drawing/2014/main" id="{6B2A8689-8E00-47DC-86C3-DC47D76CC223}"/>
                  </a:ext>
                </a:extLst>
              </p:cNvPr>
              <p:cNvPicPr/>
              <p:nvPr/>
            </p:nvPicPr>
            <p:blipFill>
              <a:blip r:embed="rId7"/>
              <a:stretch>
                <a:fillRect/>
              </a:stretch>
            </p:blipFill>
            <p:spPr>
              <a:xfrm>
                <a:off x="10811160" y="6023160"/>
                <a:ext cx="82440" cy="304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618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61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895" grpId="0"/>
      <p:bldP spid="1061896" grpId="0"/>
      <p:bldP spid="2"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solidFill>
                  <a:schemeClr val="bg1">
                    <a:lumMod val="50000"/>
                  </a:schemeClr>
                </a:solidFill>
              </a:rPr>
              <a:t>Affine structure from motion</a:t>
            </a:r>
          </a:p>
          <a:p>
            <a:pPr lvl="1"/>
            <a:r>
              <a:rPr lang="en-US" sz="2400" dirty="0">
                <a:solidFill>
                  <a:schemeClr val="bg1">
                    <a:lumMod val="50000"/>
                  </a:schemeClr>
                </a:solidFill>
              </a:rPr>
              <a:t>Factorization</a:t>
            </a:r>
          </a:p>
          <a:p>
            <a:pPr>
              <a:buFontTx/>
              <a:buChar char="•"/>
            </a:pPr>
            <a:r>
              <a:rPr lang="en-US" sz="2800" dirty="0"/>
              <a:t>Projective structure from motion</a:t>
            </a:r>
          </a:p>
          <a:p>
            <a:pPr lvl="1"/>
            <a:endParaRPr lang="en-US" sz="2400" dirty="0"/>
          </a:p>
        </p:txBody>
      </p:sp>
    </p:spTree>
    <p:extLst>
      <p:ext uri="{BB962C8B-B14F-4D97-AF65-F5344CB8AC3E}">
        <p14:creationId xmlns:p14="http://schemas.microsoft.com/office/powerpoint/2010/main" val="19010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2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uiExpand="1"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Projective Structure from Motion</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914400"/>
                <a:ext cx="11277600" cy="5257800"/>
              </a:xfrm>
            </p:spPr>
            <p:txBody>
              <a:bodyPr/>
              <a:lstStyle/>
              <a:p>
                <a:pPr>
                  <a:buFontTx/>
                  <a:buChar char="•"/>
                </a:pPr>
                <a:r>
                  <a:rPr lang="en-US" sz="2800" b="1" dirty="0"/>
                  <a:t>Given</a:t>
                </a:r>
                <a:r>
                  <a:rPr lang="en-US" sz="2800" dirty="0"/>
                  <a:t>: </a:t>
                </a:r>
                <a14:m>
                  <m:oMath xmlns:m="http://schemas.openxmlformats.org/officeDocument/2006/math">
                    <m:r>
                      <a:rPr lang="en-US" sz="2800" i="1" dirty="0" smtClean="0">
                        <a:solidFill>
                          <a:srgbClr val="7030A0"/>
                        </a:solidFill>
                        <a:latin typeface="Cambria Math" panose="02040503050406030204" pitchFamily="18" charset="0"/>
                      </a:rPr>
                      <m:t>𝑚</m:t>
                    </m:r>
                    <m:r>
                      <a:rPr lang="en-US" sz="2800" i="1" dirty="0" smtClean="0">
                        <a:latin typeface="Cambria Math" panose="02040503050406030204" pitchFamily="18" charset="0"/>
                      </a:rPr>
                      <m:t> </m:t>
                    </m:r>
                  </m:oMath>
                </a14:m>
                <a:r>
                  <a:rPr lang="en-US" sz="2800" dirty="0"/>
                  <a:t>images of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fixed 3D points such that (ignoring visibility):</a:t>
                </a:r>
                <a:br>
                  <a:rPr lang="en-US" sz="2800" dirty="0"/>
                </a:br>
                <a:endParaRPr lang="en-US" sz="1200" dirty="0"/>
              </a:p>
              <a:p>
                <a:pPr algn="ctr"/>
                <a14:m>
                  <m:oMath xmlns:m="http://schemas.openxmlformats.org/officeDocument/2006/math">
                    <m:r>
                      <a:rPr lang="en-US" sz="2800" b="1" i="1" dirty="0" err="1">
                        <a:solidFill>
                          <a:srgbClr val="7030A0"/>
                        </a:solidFill>
                        <a:latin typeface="Cambria Math" panose="02040503050406030204" pitchFamily="18" charset="0"/>
                      </a:rPr>
                      <m:t>𝒙</m:t>
                    </m:r>
                    <m:r>
                      <a:rPr lang="en-US" sz="2800" i="1" baseline="-25000" dirty="0" err="1">
                        <a:solidFill>
                          <a:srgbClr val="7030A0"/>
                        </a:solidFill>
                        <a:latin typeface="Cambria Math" panose="02040503050406030204" pitchFamily="18" charset="0"/>
                      </a:rPr>
                      <m:t>𝑖𝑗</m:t>
                    </m:r>
                    <m:r>
                      <a:rPr lang="en-US" sz="2800" b="0" i="1" dirty="0" smtClean="0">
                        <a:solidFill>
                          <a:srgbClr val="7030A0"/>
                        </a:solidFill>
                        <a:latin typeface="Cambria Math" panose="02040503050406030204" pitchFamily="18" charset="0"/>
                        <a:ea typeface="Cambria Math" panose="02040503050406030204" pitchFamily="18" charset="0"/>
                      </a:rPr>
                      <m:t>≡</m:t>
                    </m:r>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r>
                      <a:rPr lang="en-US" sz="2800" i="1" baseline="-25000" dirty="0">
                        <a:solidFill>
                          <a:srgbClr val="C00000"/>
                        </a:solidFill>
                        <a:latin typeface="Cambria Math" panose="02040503050406030204" pitchFamily="18" charset="0"/>
                      </a:rPr>
                      <m:t> </m:t>
                    </m:r>
                    <m:r>
                      <a:rPr lang="en-US" sz="2800" b="1" i="1" dirty="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r>
                      <a:rPr lang="en-US" sz="2800" i="1" baseline="-25000" dirty="0">
                        <a:latin typeface="Cambria Math" panose="02040503050406030204" pitchFamily="18" charset="0"/>
                      </a:rPr>
                      <m:t> </m:t>
                    </m:r>
                  </m:oMath>
                </a14:m>
                <a:r>
                  <a:rPr lang="en-US" sz="2800" i="1" dirty="0">
                    <a:latin typeface="Times New Roman" pitchFamily="18" charset="0"/>
                  </a:rPr>
                  <a:t>, 	</a:t>
                </a:r>
                <a14:m>
                  <m:oMath xmlns:m="http://schemas.openxmlformats.org/officeDocument/2006/math">
                    <m:r>
                      <a:rPr lang="en-US" sz="2800" i="1" dirty="0" smtClean="0">
                        <a:solidFill>
                          <a:srgbClr val="7030A0"/>
                        </a:solidFill>
                        <a:latin typeface="Cambria Math" panose="02040503050406030204" pitchFamily="18" charset="0"/>
                      </a:rPr>
                      <m:t>𝑖</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    </m:t>
                    </m:r>
                    <m:r>
                      <a:rPr lang="en-US" sz="2800" i="1" dirty="0">
                        <a:solidFill>
                          <a:srgbClr val="7030A0"/>
                        </a:solidFill>
                        <a:latin typeface="Cambria Math" panose="02040503050406030204" pitchFamily="18" charset="0"/>
                      </a:rPr>
                      <m:t>𝑗</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m:t>
                    </m:r>
                  </m:oMath>
                </a14:m>
                <a:endParaRPr lang="en-US" sz="2800" i="1" dirty="0">
                  <a:latin typeface="Times New Roman" pitchFamily="18" charset="0"/>
                </a:endParaRPr>
              </a:p>
              <a:p>
                <a:pPr>
                  <a:buFontTx/>
                  <a:buChar char="•"/>
                </a:pPr>
                <a:endParaRPr lang="en-US" sz="1200" dirty="0">
                  <a:latin typeface="Times New Roman" pitchFamily="18" charset="0"/>
                </a:endParaRPr>
              </a:p>
              <a:p>
                <a:pPr>
                  <a:buFontTx/>
                  <a:buChar char="•"/>
                </a:pPr>
                <a:r>
                  <a:rPr lang="en-US" sz="2800" b="1" dirty="0"/>
                  <a:t>Problem</a:t>
                </a:r>
                <a:r>
                  <a:rPr lang="en-US" sz="2800" dirty="0"/>
                  <a:t>: estimate </a:t>
                </a:r>
                <a14:m>
                  <m:oMath xmlns:m="http://schemas.openxmlformats.org/officeDocument/2006/math">
                    <m:r>
                      <a:rPr lang="en-US" sz="2800" i="1" dirty="0" smtClean="0">
                        <a:solidFill>
                          <a:srgbClr val="7030A0"/>
                        </a:solidFill>
                        <a:latin typeface="Cambria Math" panose="02040503050406030204" pitchFamily="18" charset="0"/>
                      </a:rPr>
                      <m:t>𝑚</m:t>
                    </m:r>
                  </m:oMath>
                </a14:m>
                <a:r>
                  <a:rPr lang="en-US" sz="2800" dirty="0"/>
                  <a:t> projection matrices </a:t>
                </a:r>
                <a14:m>
                  <m:oMath xmlns:m="http://schemas.openxmlformats.org/officeDocument/2006/math">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oMath>
                </a14:m>
                <a:r>
                  <a:rPr lang="en-US" sz="2800" dirty="0">
                    <a:latin typeface="Times New Roman" pitchFamily="18" charset="0"/>
                  </a:rPr>
                  <a:t> </a:t>
                </a:r>
                <a:r>
                  <a:rPr lang="en-US" sz="2800" dirty="0"/>
                  <a:t>and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3D points </a:t>
                </a:r>
                <a14:m>
                  <m:oMath xmlns:m="http://schemas.openxmlformats.org/officeDocument/2006/math">
                    <m:r>
                      <a:rPr lang="en-US" sz="2800" b="1" i="1" dirty="0" smtClean="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oMath>
                </a14:m>
                <a:r>
                  <a:rPr lang="en-US" sz="2800" dirty="0">
                    <a:latin typeface="Times New Roman" pitchFamily="18" charset="0"/>
                  </a:rPr>
                  <a:t> </a:t>
                </a:r>
                <a:r>
                  <a:rPr lang="en-US" sz="2800" dirty="0"/>
                  <a:t>from the </a:t>
                </a:r>
                <a14:m>
                  <m:oMath xmlns:m="http://schemas.openxmlformats.org/officeDocument/2006/math">
                    <m:r>
                      <a:rPr lang="en-US" sz="2800" i="1" dirty="0" smtClean="0">
                        <a:solidFill>
                          <a:srgbClr val="C00000"/>
                        </a:solidFill>
                        <a:latin typeface="Cambria Math" panose="02040503050406030204" pitchFamily="18" charset="0"/>
                      </a:rPr>
                      <m:t>𝑚𝑛</m:t>
                    </m:r>
                  </m:oMath>
                </a14:m>
                <a:r>
                  <a:rPr lang="en-US" sz="2800" dirty="0"/>
                  <a:t> correspondences </a:t>
                </a:r>
                <a14:m>
                  <m:oMath xmlns:m="http://schemas.openxmlformats.org/officeDocument/2006/math">
                    <m:r>
                      <a:rPr lang="en-US" sz="2800" b="1" i="1" dirty="0" smtClean="0">
                        <a:solidFill>
                          <a:srgbClr val="7030A0"/>
                        </a:solidFill>
                        <a:latin typeface="Cambria Math" panose="02040503050406030204" pitchFamily="18" charset="0"/>
                      </a:rPr>
                      <m:t>𝒙</m:t>
                    </m:r>
                    <m:r>
                      <a:rPr lang="en-US" sz="2800" i="1" baseline="-25000" dirty="0">
                        <a:solidFill>
                          <a:srgbClr val="7030A0"/>
                        </a:solidFill>
                        <a:latin typeface="Cambria Math" panose="02040503050406030204" pitchFamily="18" charset="0"/>
                      </a:rPr>
                      <m:t>𝑖𝑗</m:t>
                    </m:r>
                  </m:oMath>
                </a14:m>
                <a:endParaRPr lang="en-US" sz="2800" i="1" baseline="-25000" dirty="0">
                  <a:latin typeface="Times New Roman" pitchFamily="18" charset="0"/>
                </a:endParaRPr>
              </a:p>
              <a:p>
                <a:endParaRPr lang="en-US" dirty="0">
                  <a:latin typeface="Times New Roman" pitchFamily="18" charset="0"/>
                </a:endParaRP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914400"/>
                <a:ext cx="11277600" cy="5257800"/>
              </a:xfrm>
              <a:blipFill>
                <a:blip r:embed="rId3"/>
                <a:stretch>
                  <a:fillRect l="-1014" t="-1449" r="-1689"/>
                </a:stretch>
              </a:blipFill>
            </p:spPr>
            <p:txBody>
              <a:bodyPr/>
              <a:lstStyle/>
              <a:p>
                <a:r>
                  <a:rPr lang="en-US">
                    <a:noFill/>
                  </a:rPr>
                  <a:t> </a:t>
                </a:r>
              </a:p>
            </p:txBody>
          </p:sp>
        </mc:Fallback>
      </mc:AlternateContent>
      <p:grpSp>
        <p:nvGrpSpPr>
          <p:cNvPr id="28676" name="Group 63"/>
          <p:cNvGrpSpPr>
            <a:grpSpLocks/>
          </p:cNvGrpSpPr>
          <p:nvPr/>
        </p:nvGrpSpPr>
        <p:grpSpPr bwMode="auto">
          <a:xfrm>
            <a:off x="3581400" y="2936875"/>
            <a:ext cx="5129213" cy="3921125"/>
            <a:chOff x="1296" y="1824"/>
            <a:chExt cx="3231" cy="2470"/>
          </a:xfrm>
        </p:grpSpPr>
        <p:sp>
          <p:nvSpPr>
            <p:cNvPr id="28677" name="Line 5"/>
            <p:cNvSpPr>
              <a:spLocks noChangeShapeType="1"/>
            </p:cNvSpPr>
            <p:nvPr/>
          </p:nvSpPr>
          <p:spPr bwMode="auto">
            <a:xfrm flipH="1" flipV="1">
              <a:off x="2814" y="2886"/>
              <a:ext cx="1341" cy="979"/>
            </a:xfrm>
            <a:prstGeom prst="line">
              <a:avLst/>
            </a:prstGeom>
            <a:noFill/>
            <a:ln w="9525">
              <a:solidFill>
                <a:schemeClr val="tx1"/>
              </a:solidFill>
              <a:round/>
              <a:headEnd/>
              <a:tailEnd/>
            </a:ln>
          </p:spPr>
          <p:txBody>
            <a:bodyPr/>
            <a:lstStyle/>
            <a:p>
              <a:endParaRPr lang="en-US"/>
            </a:p>
          </p:txBody>
        </p:sp>
        <p:sp>
          <p:nvSpPr>
            <p:cNvPr id="28678" name="Line 6"/>
            <p:cNvSpPr>
              <a:spLocks noChangeShapeType="1"/>
            </p:cNvSpPr>
            <p:nvPr/>
          </p:nvSpPr>
          <p:spPr bwMode="auto">
            <a:xfrm flipV="1">
              <a:off x="2765" y="2886"/>
              <a:ext cx="57" cy="1219"/>
            </a:xfrm>
            <a:prstGeom prst="line">
              <a:avLst/>
            </a:prstGeom>
            <a:noFill/>
            <a:ln w="9525">
              <a:solidFill>
                <a:schemeClr val="tx1"/>
              </a:solidFill>
              <a:round/>
              <a:headEnd/>
              <a:tailEnd/>
            </a:ln>
          </p:spPr>
          <p:txBody>
            <a:bodyPr/>
            <a:lstStyle/>
            <a:p>
              <a:endParaRPr lang="en-US"/>
            </a:p>
          </p:txBody>
        </p:sp>
        <p:sp>
          <p:nvSpPr>
            <p:cNvPr id="28679" name="Line 7"/>
            <p:cNvSpPr>
              <a:spLocks noChangeShapeType="1"/>
            </p:cNvSpPr>
            <p:nvPr/>
          </p:nvSpPr>
          <p:spPr bwMode="auto">
            <a:xfrm flipV="1">
              <a:off x="1473" y="2877"/>
              <a:ext cx="1333" cy="670"/>
            </a:xfrm>
            <a:prstGeom prst="line">
              <a:avLst/>
            </a:prstGeom>
            <a:noFill/>
            <a:ln w="9525">
              <a:solidFill>
                <a:schemeClr val="tx1"/>
              </a:solidFill>
              <a:round/>
              <a:headEnd/>
              <a:tailEnd/>
            </a:ln>
          </p:spPr>
          <p:txBody>
            <a:bodyPr/>
            <a:lstStyle/>
            <a:p>
              <a:endParaRPr lang="en-US"/>
            </a:p>
          </p:txBody>
        </p:sp>
        <p:sp>
          <p:nvSpPr>
            <p:cNvPr id="28680" name="Line 8"/>
            <p:cNvSpPr>
              <a:spLocks noChangeShapeType="1"/>
            </p:cNvSpPr>
            <p:nvPr/>
          </p:nvSpPr>
          <p:spPr bwMode="auto">
            <a:xfrm flipV="1">
              <a:off x="1481" y="2096"/>
              <a:ext cx="1079" cy="1443"/>
            </a:xfrm>
            <a:prstGeom prst="line">
              <a:avLst/>
            </a:prstGeom>
            <a:noFill/>
            <a:ln w="9525">
              <a:solidFill>
                <a:schemeClr val="tx1"/>
              </a:solidFill>
              <a:round/>
              <a:headEnd/>
              <a:tailEnd/>
            </a:ln>
          </p:spPr>
          <p:txBody>
            <a:bodyPr/>
            <a:lstStyle/>
            <a:p>
              <a:endParaRPr lang="en-US"/>
            </a:p>
          </p:txBody>
        </p:sp>
        <p:sp>
          <p:nvSpPr>
            <p:cNvPr id="28681" name="Line 9"/>
            <p:cNvSpPr>
              <a:spLocks noChangeShapeType="1"/>
            </p:cNvSpPr>
            <p:nvPr/>
          </p:nvSpPr>
          <p:spPr bwMode="auto">
            <a:xfrm flipV="1">
              <a:off x="1481" y="2508"/>
              <a:ext cx="1079" cy="1031"/>
            </a:xfrm>
            <a:prstGeom prst="line">
              <a:avLst/>
            </a:prstGeom>
            <a:noFill/>
            <a:ln w="9525">
              <a:solidFill>
                <a:schemeClr val="tx1"/>
              </a:solidFill>
              <a:round/>
              <a:headEnd/>
              <a:tailEnd/>
            </a:ln>
          </p:spPr>
          <p:txBody>
            <a:bodyPr/>
            <a:lstStyle/>
            <a:p>
              <a:endParaRPr lang="en-US"/>
            </a:p>
          </p:txBody>
        </p:sp>
        <p:sp>
          <p:nvSpPr>
            <p:cNvPr id="28682" name="Line 10"/>
            <p:cNvSpPr>
              <a:spLocks noChangeShapeType="1"/>
            </p:cNvSpPr>
            <p:nvPr/>
          </p:nvSpPr>
          <p:spPr bwMode="auto">
            <a:xfrm flipV="1">
              <a:off x="1481" y="2199"/>
              <a:ext cx="1668" cy="1340"/>
            </a:xfrm>
            <a:prstGeom prst="line">
              <a:avLst/>
            </a:prstGeom>
            <a:noFill/>
            <a:ln w="9525">
              <a:solidFill>
                <a:schemeClr val="tx1"/>
              </a:solidFill>
              <a:round/>
              <a:headEnd/>
              <a:tailEnd/>
            </a:ln>
          </p:spPr>
          <p:txBody>
            <a:bodyPr/>
            <a:lstStyle/>
            <a:p>
              <a:endParaRPr lang="en-US"/>
            </a:p>
          </p:txBody>
        </p:sp>
        <p:sp>
          <p:nvSpPr>
            <p:cNvPr id="28683" name="Line 11"/>
            <p:cNvSpPr>
              <a:spLocks noChangeShapeType="1"/>
            </p:cNvSpPr>
            <p:nvPr/>
          </p:nvSpPr>
          <p:spPr bwMode="auto">
            <a:xfrm flipV="1">
              <a:off x="1481" y="2611"/>
              <a:ext cx="1472" cy="928"/>
            </a:xfrm>
            <a:prstGeom prst="line">
              <a:avLst/>
            </a:prstGeom>
            <a:noFill/>
            <a:ln w="9525">
              <a:solidFill>
                <a:schemeClr val="tx1"/>
              </a:solidFill>
              <a:round/>
              <a:headEnd/>
              <a:tailEnd/>
            </a:ln>
          </p:spPr>
          <p:txBody>
            <a:bodyPr/>
            <a:lstStyle/>
            <a:p>
              <a:endParaRPr lang="en-US"/>
            </a:p>
          </p:txBody>
        </p:sp>
        <p:sp>
          <p:nvSpPr>
            <p:cNvPr id="28684" name="Line 12"/>
            <p:cNvSpPr>
              <a:spLocks noChangeShapeType="1"/>
            </p:cNvSpPr>
            <p:nvPr/>
          </p:nvSpPr>
          <p:spPr bwMode="auto">
            <a:xfrm flipV="1">
              <a:off x="1481" y="3126"/>
              <a:ext cx="1668" cy="413"/>
            </a:xfrm>
            <a:prstGeom prst="line">
              <a:avLst/>
            </a:prstGeom>
            <a:noFill/>
            <a:ln w="9525">
              <a:solidFill>
                <a:schemeClr val="tx1"/>
              </a:solidFill>
              <a:round/>
              <a:headEnd/>
              <a:tailEnd/>
            </a:ln>
          </p:spPr>
          <p:txBody>
            <a:bodyPr/>
            <a:lstStyle/>
            <a:p>
              <a:endParaRPr lang="en-US"/>
            </a:p>
          </p:txBody>
        </p:sp>
        <p:sp>
          <p:nvSpPr>
            <p:cNvPr id="28685" name="Line 13"/>
            <p:cNvSpPr>
              <a:spLocks noChangeShapeType="1"/>
            </p:cNvSpPr>
            <p:nvPr/>
          </p:nvSpPr>
          <p:spPr bwMode="auto">
            <a:xfrm flipH="1" flipV="1">
              <a:off x="2560" y="2508"/>
              <a:ext cx="197" cy="1604"/>
            </a:xfrm>
            <a:prstGeom prst="line">
              <a:avLst/>
            </a:prstGeom>
            <a:noFill/>
            <a:ln w="9525">
              <a:solidFill>
                <a:schemeClr val="tx1"/>
              </a:solidFill>
              <a:round/>
              <a:headEnd/>
              <a:tailEnd/>
            </a:ln>
          </p:spPr>
          <p:txBody>
            <a:bodyPr/>
            <a:lstStyle/>
            <a:p>
              <a:endParaRPr lang="en-US"/>
            </a:p>
          </p:txBody>
        </p:sp>
        <p:sp>
          <p:nvSpPr>
            <p:cNvPr id="28686" name="Line 14"/>
            <p:cNvSpPr>
              <a:spLocks noChangeShapeType="1"/>
            </p:cNvSpPr>
            <p:nvPr/>
          </p:nvSpPr>
          <p:spPr bwMode="auto">
            <a:xfrm flipV="1">
              <a:off x="2757" y="2199"/>
              <a:ext cx="392" cy="1913"/>
            </a:xfrm>
            <a:prstGeom prst="line">
              <a:avLst/>
            </a:prstGeom>
            <a:noFill/>
            <a:ln w="9525">
              <a:solidFill>
                <a:schemeClr val="tx1"/>
              </a:solidFill>
              <a:round/>
              <a:headEnd/>
              <a:tailEnd/>
            </a:ln>
          </p:spPr>
          <p:txBody>
            <a:bodyPr/>
            <a:lstStyle/>
            <a:p>
              <a:endParaRPr lang="en-US"/>
            </a:p>
          </p:txBody>
        </p:sp>
        <p:sp>
          <p:nvSpPr>
            <p:cNvPr id="28687" name="Line 15"/>
            <p:cNvSpPr>
              <a:spLocks noChangeShapeType="1"/>
            </p:cNvSpPr>
            <p:nvPr/>
          </p:nvSpPr>
          <p:spPr bwMode="auto">
            <a:xfrm flipH="1" flipV="1">
              <a:off x="2560" y="2096"/>
              <a:ext cx="197" cy="2016"/>
            </a:xfrm>
            <a:prstGeom prst="line">
              <a:avLst/>
            </a:prstGeom>
            <a:noFill/>
            <a:ln w="9525">
              <a:solidFill>
                <a:schemeClr val="tx1"/>
              </a:solidFill>
              <a:round/>
              <a:headEnd/>
              <a:tailEnd/>
            </a:ln>
          </p:spPr>
          <p:txBody>
            <a:bodyPr/>
            <a:lstStyle/>
            <a:p>
              <a:endParaRPr lang="en-US"/>
            </a:p>
          </p:txBody>
        </p:sp>
        <p:sp>
          <p:nvSpPr>
            <p:cNvPr id="28688" name="Line 16"/>
            <p:cNvSpPr>
              <a:spLocks noChangeShapeType="1"/>
            </p:cNvSpPr>
            <p:nvPr/>
          </p:nvSpPr>
          <p:spPr bwMode="auto">
            <a:xfrm flipV="1">
              <a:off x="2757" y="2611"/>
              <a:ext cx="196" cy="1501"/>
            </a:xfrm>
            <a:prstGeom prst="line">
              <a:avLst/>
            </a:prstGeom>
            <a:noFill/>
            <a:ln w="9525">
              <a:solidFill>
                <a:schemeClr val="tx1"/>
              </a:solidFill>
              <a:round/>
              <a:headEnd/>
              <a:tailEnd/>
            </a:ln>
          </p:spPr>
          <p:txBody>
            <a:bodyPr/>
            <a:lstStyle/>
            <a:p>
              <a:endParaRPr lang="en-US"/>
            </a:p>
          </p:txBody>
        </p:sp>
        <p:sp>
          <p:nvSpPr>
            <p:cNvPr id="28689" name="Line 17"/>
            <p:cNvSpPr>
              <a:spLocks noChangeShapeType="1"/>
            </p:cNvSpPr>
            <p:nvPr/>
          </p:nvSpPr>
          <p:spPr bwMode="auto">
            <a:xfrm flipV="1">
              <a:off x="2757" y="3126"/>
              <a:ext cx="392" cy="986"/>
            </a:xfrm>
            <a:prstGeom prst="line">
              <a:avLst/>
            </a:prstGeom>
            <a:noFill/>
            <a:ln w="9525">
              <a:solidFill>
                <a:schemeClr val="tx1"/>
              </a:solidFill>
              <a:round/>
              <a:headEnd/>
              <a:tailEnd/>
            </a:ln>
          </p:spPr>
          <p:txBody>
            <a:bodyPr/>
            <a:lstStyle/>
            <a:p>
              <a:endParaRPr lang="en-US"/>
            </a:p>
          </p:txBody>
        </p:sp>
        <p:sp>
          <p:nvSpPr>
            <p:cNvPr id="28690" name="Line 18"/>
            <p:cNvSpPr>
              <a:spLocks noChangeShapeType="1"/>
            </p:cNvSpPr>
            <p:nvPr/>
          </p:nvSpPr>
          <p:spPr bwMode="auto">
            <a:xfrm flipH="1" flipV="1">
              <a:off x="2560" y="2508"/>
              <a:ext cx="1570" cy="1340"/>
            </a:xfrm>
            <a:prstGeom prst="line">
              <a:avLst/>
            </a:prstGeom>
            <a:noFill/>
            <a:ln w="9525">
              <a:solidFill>
                <a:schemeClr val="tx1"/>
              </a:solidFill>
              <a:round/>
              <a:headEnd/>
              <a:tailEnd/>
            </a:ln>
          </p:spPr>
          <p:txBody>
            <a:bodyPr/>
            <a:lstStyle/>
            <a:p>
              <a:endParaRPr lang="en-US"/>
            </a:p>
          </p:txBody>
        </p:sp>
        <p:sp>
          <p:nvSpPr>
            <p:cNvPr id="28691" name="Line 19"/>
            <p:cNvSpPr>
              <a:spLocks noChangeShapeType="1"/>
            </p:cNvSpPr>
            <p:nvPr/>
          </p:nvSpPr>
          <p:spPr bwMode="auto">
            <a:xfrm flipH="1" flipV="1">
              <a:off x="2560" y="2096"/>
              <a:ext cx="1570" cy="1752"/>
            </a:xfrm>
            <a:prstGeom prst="line">
              <a:avLst/>
            </a:prstGeom>
            <a:noFill/>
            <a:ln w="9525">
              <a:solidFill>
                <a:schemeClr val="tx1"/>
              </a:solidFill>
              <a:round/>
              <a:headEnd/>
              <a:tailEnd/>
            </a:ln>
          </p:spPr>
          <p:txBody>
            <a:bodyPr/>
            <a:lstStyle/>
            <a:p>
              <a:endParaRPr lang="en-US"/>
            </a:p>
          </p:txBody>
        </p:sp>
        <p:sp>
          <p:nvSpPr>
            <p:cNvPr id="28692" name="Line 20"/>
            <p:cNvSpPr>
              <a:spLocks noChangeShapeType="1"/>
            </p:cNvSpPr>
            <p:nvPr/>
          </p:nvSpPr>
          <p:spPr bwMode="auto">
            <a:xfrm flipH="1" flipV="1">
              <a:off x="3149" y="2199"/>
              <a:ext cx="981" cy="1649"/>
            </a:xfrm>
            <a:prstGeom prst="line">
              <a:avLst/>
            </a:prstGeom>
            <a:noFill/>
            <a:ln w="9525">
              <a:solidFill>
                <a:schemeClr val="tx1"/>
              </a:solidFill>
              <a:round/>
              <a:headEnd/>
              <a:tailEnd/>
            </a:ln>
          </p:spPr>
          <p:txBody>
            <a:bodyPr/>
            <a:lstStyle/>
            <a:p>
              <a:endParaRPr lang="en-US"/>
            </a:p>
          </p:txBody>
        </p:sp>
        <p:sp>
          <p:nvSpPr>
            <p:cNvPr id="28693" name="Line 21"/>
            <p:cNvSpPr>
              <a:spLocks noChangeShapeType="1"/>
            </p:cNvSpPr>
            <p:nvPr/>
          </p:nvSpPr>
          <p:spPr bwMode="auto">
            <a:xfrm flipH="1" flipV="1">
              <a:off x="2953" y="2611"/>
              <a:ext cx="1177" cy="1237"/>
            </a:xfrm>
            <a:prstGeom prst="line">
              <a:avLst/>
            </a:prstGeom>
            <a:noFill/>
            <a:ln w="9525">
              <a:solidFill>
                <a:schemeClr val="tx1"/>
              </a:solidFill>
              <a:round/>
              <a:headEnd/>
              <a:tailEnd/>
            </a:ln>
          </p:spPr>
          <p:txBody>
            <a:bodyPr/>
            <a:lstStyle/>
            <a:p>
              <a:endParaRPr lang="en-US"/>
            </a:p>
          </p:txBody>
        </p:sp>
        <p:sp>
          <p:nvSpPr>
            <p:cNvPr id="28694" name="Line 22"/>
            <p:cNvSpPr>
              <a:spLocks noChangeShapeType="1"/>
            </p:cNvSpPr>
            <p:nvPr/>
          </p:nvSpPr>
          <p:spPr bwMode="auto">
            <a:xfrm flipH="1" flipV="1">
              <a:off x="3149" y="3126"/>
              <a:ext cx="981" cy="722"/>
            </a:xfrm>
            <a:prstGeom prst="line">
              <a:avLst/>
            </a:prstGeom>
            <a:noFill/>
            <a:ln w="9525">
              <a:solidFill>
                <a:schemeClr val="tx1"/>
              </a:solidFill>
              <a:round/>
              <a:headEnd/>
              <a:tailEnd/>
            </a:ln>
          </p:spPr>
          <p:txBody>
            <a:bodyPr/>
            <a:lstStyle/>
            <a:p>
              <a:endParaRPr lang="en-US"/>
            </a:p>
          </p:txBody>
        </p:sp>
        <p:sp>
          <p:nvSpPr>
            <p:cNvPr id="28695" name="Rectangle 23"/>
            <p:cNvSpPr>
              <a:spLocks noChangeArrowheads="1"/>
            </p:cNvSpPr>
            <p:nvPr/>
          </p:nvSpPr>
          <p:spPr bwMode="auto">
            <a:xfrm>
              <a:off x="2400" y="3435"/>
              <a:ext cx="720" cy="501"/>
            </a:xfrm>
            <a:prstGeom prst="rect">
              <a:avLst/>
            </a:prstGeom>
            <a:noFill/>
            <a:ln w="9525">
              <a:solidFill>
                <a:schemeClr val="tx1"/>
              </a:solidFill>
              <a:miter lim="800000"/>
              <a:headEnd/>
              <a:tailEnd/>
            </a:ln>
          </p:spPr>
          <p:txBody>
            <a:bodyPr wrap="none" anchor="ctr"/>
            <a:lstStyle/>
            <a:p>
              <a:endParaRPr lang="en-US"/>
            </a:p>
          </p:txBody>
        </p:sp>
        <p:sp>
          <p:nvSpPr>
            <p:cNvPr id="28696" name="AutoShape 24"/>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7" name="AutoShape 25"/>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8" name="Oval 26"/>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699" name="Oval 27"/>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0" name="Oval 28"/>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1" name="Oval 29"/>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2" name="Oval 30"/>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3" name="Oval 31"/>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4" name="Oval 32"/>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5" name="Oval 33"/>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6" name="Oval 34"/>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7" name="Oval 35"/>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8" name="Oval 36"/>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9" name="Oval 37"/>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0" name="Oval 38"/>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1" name="Oval 39"/>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2" name="Oval 40"/>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3" name="Oval 41"/>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4" name="Oval 42"/>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5" name="Oval 43"/>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6" name="Oval 44"/>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7" name="Oval 45"/>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8" name="Oval 46"/>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9" name="Oval 47"/>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0" name="Oval 48"/>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1" name="Oval 49"/>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2" name="Oval 50"/>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3" name="Oval 51"/>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4" name="Oval 52"/>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8725" name="Rectangle 53"/>
                <p:cNvSpPr>
                  <a:spLocks noChangeArrowheads="1"/>
                </p:cNvSpPr>
                <p:nvPr/>
              </p:nvSpPr>
              <p:spPr bwMode="auto">
                <a:xfrm>
                  <a:off x="1440" y="2951"/>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1</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5" name="Rectangle 53"/>
                <p:cNvSpPr>
                  <a:spLocks noRot="1" noChangeAspect="1" noMove="1" noResize="1" noEditPoints="1" noAdjustHandles="1" noChangeArrowheads="1" noChangeShapeType="1" noTextEdit="1"/>
                </p:cNvSpPr>
                <p:nvPr/>
              </p:nvSpPr>
              <p:spPr bwMode="auto">
                <a:xfrm>
                  <a:off x="1440" y="2951"/>
                  <a:ext cx="363" cy="266"/>
                </a:xfrm>
                <a:prstGeom prst="rect">
                  <a:avLst/>
                </a:prstGeom>
                <a:blipFill>
                  <a:blip r:embed="rId4"/>
                  <a:stretch>
                    <a:fillRect b="-1818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6" name="Rectangle 54"/>
                <p:cNvSpPr>
                  <a:spLocks noChangeArrowheads="1"/>
                </p:cNvSpPr>
                <p:nvPr/>
              </p:nvSpPr>
              <p:spPr bwMode="auto">
                <a:xfrm>
                  <a:off x="2377" y="3439"/>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2</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6" name="Rectangle 54"/>
                <p:cNvSpPr>
                  <a:spLocks noRot="1" noChangeAspect="1" noMove="1" noResize="1" noEditPoints="1" noAdjustHandles="1" noChangeArrowheads="1" noChangeShapeType="1" noTextEdit="1"/>
                </p:cNvSpPr>
                <p:nvPr/>
              </p:nvSpPr>
              <p:spPr bwMode="auto">
                <a:xfrm>
                  <a:off x="2377" y="3439"/>
                  <a:ext cx="363" cy="266"/>
                </a:xfrm>
                <a:prstGeom prst="rect">
                  <a:avLst/>
                </a:prstGeom>
                <a:blipFill>
                  <a:blip r:embed="rId5"/>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7" name="Rectangle 55"/>
                <p:cNvSpPr>
                  <a:spLocks noChangeArrowheads="1"/>
                </p:cNvSpPr>
                <p:nvPr/>
              </p:nvSpPr>
              <p:spPr bwMode="auto">
                <a:xfrm>
                  <a:off x="4107" y="3236"/>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3</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7" name="Rectangle 55"/>
                <p:cNvSpPr>
                  <a:spLocks noRot="1" noChangeAspect="1" noMove="1" noResize="1" noEditPoints="1" noAdjustHandles="1" noChangeArrowheads="1" noChangeShapeType="1" noTextEdit="1"/>
                </p:cNvSpPr>
                <p:nvPr/>
              </p:nvSpPr>
              <p:spPr bwMode="auto">
                <a:xfrm>
                  <a:off x="4107" y="3236"/>
                  <a:ext cx="363" cy="266"/>
                </a:xfrm>
                <a:prstGeom prst="rect">
                  <a:avLst/>
                </a:prstGeom>
                <a:blipFill>
                  <a:blip r:embed="rId6"/>
                  <a:stretch>
                    <a:fillRect b="-1515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8" name="Rectangle 56"/>
                <p:cNvSpPr>
                  <a:spLocks noChangeArrowheads="1"/>
                </p:cNvSpPr>
                <p:nvPr/>
              </p:nvSpPr>
              <p:spPr bwMode="auto">
                <a:xfrm>
                  <a:off x="2511" y="1824"/>
                  <a:ext cx="337"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m:oMathPara>
                  </a14:m>
                  <a:endParaRPr lang="en-US" i="1" baseline="-25000" dirty="0">
                    <a:solidFill>
                      <a:srgbClr val="C00000"/>
                    </a:solidFill>
                  </a:endParaRPr>
                </a:p>
              </p:txBody>
            </p:sp>
          </mc:Choice>
          <mc:Fallback xmlns="">
            <p:sp>
              <p:nvSpPr>
                <p:cNvPr id="28728" name="Rectangle 56"/>
                <p:cNvSpPr>
                  <a:spLocks noRot="1" noChangeAspect="1" noMove="1" noResize="1" noEditPoints="1" noAdjustHandles="1" noChangeArrowheads="1" noChangeShapeType="1" noTextEdit="1"/>
                </p:cNvSpPr>
                <p:nvPr/>
              </p:nvSpPr>
              <p:spPr bwMode="auto">
                <a:xfrm>
                  <a:off x="2511" y="1824"/>
                  <a:ext cx="337" cy="285"/>
                </a:xfrm>
                <a:prstGeom prst="rect">
                  <a:avLst/>
                </a:prstGeom>
                <a:blipFill>
                  <a:blip r:embed="rId7"/>
                  <a:stretch>
                    <a:fillRect b="-1621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9" name="Rectangle 57"/>
                <p:cNvSpPr>
                  <a:spLocks noChangeArrowheads="1"/>
                </p:cNvSpPr>
                <p:nvPr/>
              </p:nvSpPr>
              <p:spPr bwMode="auto">
                <a:xfrm>
                  <a:off x="1296" y="3562"/>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1</m:t>
                        </m:r>
                      </m:oMath>
                    </m:oMathPara>
                  </a14:m>
                  <a:endParaRPr lang="en-US" i="1" baseline="-25000" dirty="0">
                    <a:solidFill>
                      <a:srgbClr val="C00000"/>
                    </a:solidFill>
                  </a:endParaRPr>
                </a:p>
              </p:txBody>
            </p:sp>
          </mc:Choice>
          <mc:Fallback xmlns="">
            <p:sp>
              <p:nvSpPr>
                <p:cNvPr id="28729" name="Rectangle 57"/>
                <p:cNvSpPr>
                  <a:spLocks noRot="1" noChangeAspect="1" noMove="1" noResize="1" noEditPoints="1" noAdjustHandles="1" noChangeArrowheads="1" noChangeShapeType="1" noTextEdit="1"/>
                </p:cNvSpPr>
                <p:nvPr/>
              </p:nvSpPr>
              <p:spPr bwMode="auto">
                <a:xfrm>
                  <a:off x="1296" y="3562"/>
                  <a:ext cx="358" cy="285"/>
                </a:xfrm>
                <a:prstGeom prst="rect">
                  <a:avLst/>
                </a:prstGeom>
                <a:blipFill>
                  <a:blip r:embed="rId8"/>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0" name="Rectangle 58"/>
                <p:cNvSpPr>
                  <a:spLocks noChangeArrowheads="1"/>
                </p:cNvSpPr>
                <p:nvPr/>
              </p:nvSpPr>
              <p:spPr bwMode="auto">
                <a:xfrm>
                  <a:off x="2793" y="4009"/>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2</m:t>
                        </m:r>
                      </m:oMath>
                    </m:oMathPara>
                  </a14:m>
                  <a:endParaRPr lang="en-US" i="1" baseline="-25000" dirty="0">
                    <a:solidFill>
                      <a:srgbClr val="C00000"/>
                    </a:solidFill>
                  </a:endParaRPr>
                </a:p>
              </p:txBody>
            </p:sp>
          </mc:Choice>
          <mc:Fallback xmlns="">
            <p:sp>
              <p:nvSpPr>
                <p:cNvPr id="28730" name="Rectangle 58"/>
                <p:cNvSpPr>
                  <a:spLocks noRot="1" noChangeAspect="1" noMove="1" noResize="1" noEditPoints="1" noAdjustHandles="1" noChangeArrowheads="1" noChangeShapeType="1" noTextEdit="1"/>
                </p:cNvSpPr>
                <p:nvPr/>
              </p:nvSpPr>
              <p:spPr bwMode="auto">
                <a:xfrm>
                  <a:off x="2793" y="4009"/>
                  <a:ext cx="358" cy="285"/>
                </a:xfrm>
                <a:prstGeom prst="rect">
                  <a:avLst/>
                </a:prstGeom>
                <a:blipFill>
                  <a:blip r:embed="rId9"/>
                  <a:stretch>
                    <a:fillRect b="-277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1" name="Rectangle 59"/>
                <p:cNvSpPr>
                  <a:spLocks noChangeArrowheads="1"/>
                </p:cNvSpPr>
                <p:nvPr/>
              </p:nvSpPr>
              <p:spPr bwMode="auto">
                <a:xfrm>
                  <a:off x="4169" y="3765"/>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3</m:t>
                        </m:r>
                      </m:oMath>
                    </m:oMathPara>
                  </a14:m>
                  <a:endParaRPr lang="en-US" i="1" baseline="-25000" dirty="0">
                    <a:solidFill>
                      <a:srgbClr val="C00000"/>
                    </a:solidFill>
                  </a:endParaRPr>
                </a:p>
              </p:txBody>
            </p:sp>
          </mc:Choice>
          <mc:Fallback xmlns="">
            <p:sp>
              <p:nvSpPr>
                <p:cNvPr id="28731" name="Rectangle 59"/>
                <p:cNvSpPr>
                  <a:spLocks noRot="1" noChangeAspect="1" noMove="1" noResize="1" noEditPoints="1" noAdjustHandles="1" noChangeArrowheads="1" noChangeShapeType="1" noTextEdit="1"/>
                </p:cNvSpPr>
                <p:nvPr/>
              </p:nvSpPr>
              <p:spPr bwMode="auto">
                <a:xfrm>
                  <a:off x="4169" y="3765"/>
                  <a:ext cx="358" cy="285"/>
                </a:xfrm>
                <a:prstGeom prst="rect">
                  <a:avLst/>
                </a:prstGeom>
                <a:blipFill>
                  <a:blip r:embed="rId10"/>
                  <a:stretch>
                    <a:fillRect b="-2703"/>
                  </a:stretch>
                </a:blipFill>
                <a:ln w="9525">
                  <a:noFill/>
                  <a:miter lim="800000"/>
                  <a:headEnd/>
                  <a:tailEnd/>
                </a:ln>
              </p:spPr>
              <p:txBody>
                <a:bodyPr/>
                <a:lstStyle/>
                <a:p>
                  <a:r>
                    <a:rPr lang="en-US">
                      <a:noFill/>
                    </a:rPr>
                    <a:t> </a:t>
                  </a:r>
                </a:p>
              </p:txBody>
            </p:sp>
          </mc:Fallback>
        </mc:AlternateContent>
        <p:sp>
          <p:nvSpPr>
            <p:cNvPr id="28732" name="Line 61"/>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p:spPr>
          <p:txBody>
            <a:bodyPr/>
            <a:lstStyle/>
            <a:p>
              <a:endParaRPr lang="en-US"/>
            </a:p>
          </p:txBody>
        </p:sp>
      </p:grpSp>
    </p:spTree>
    <p:extLst>
      <p:ext uri="{BB962C8B-B14F-4D97-AF65-F5344CB8AC3E}">
        <p14:creationId xmlns:p14="http://schemas.microsoft.com/office/powerpoint/2010/main" val="384631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Projective Structure from Motion</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914400"/>
                <a:ext cx="11277600" cy="5257800"/>
              </a:xfrm>
            </p:spPr>
            <p:txBody>
              <a:bodyPr/>
              <a:lstStyle/>
              <a:p>
                <a:pPr>
                  <a:buFontTx/>
                  <a:buChar char="•"/>
                </a:pPr>
                <a:r>
                  <a:rPr lang="en-US" sz="2800" b="1" dirty="0"/>
                  <a:t>Given</a:t>
                </a:r>
                <a:r>
                  <a:rPr lang="en-US" sz="2800" dirty="0"/>
                  <a:t>: </a:t>
                </a:r>
                <a14:m>
                  <m:oMath xmlns:m="http://schemas.openxmlformats.org/officeDocument/2006/math">
                    <m:r>
                      <a:rPr lang="en-US" sz="2800" i="1" dirty="0" smtClean="0">
                        <a:solidFill>
                          <a:srgbClr val="7030A0"/>
                        </a:solidFill>
                        <a:latin typeface="Cambria Math" panose="02040503050406030204" pitchFamily="18" charset="0"/>
                      </a:rPr>
                      <m:t>𝑚</m:t>
                    </m:r>
                    <m:r>
                      <a:rPr lang="en-US" sz="2800" i="1" dirty="0" smtClean="0">
                        <a:latin typeface="Cambria Math" panose="02040503050406030204" pitchFamily="18" charset="0"/>
                      </a:rPr>
                      <m:t> </m:t>
                    </m:r>
                  </m:oMath>
                </a14:m>
                <a:r>
                  <a:rPr lang="en-US" sz="2800" dirty="0"/>
                  <a:t>images of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fixed 3D points such that (ignoring visibility):</a:t>
                </a:r>
                <a:br>
                  <a:rPr lang="en-US" sz="2800" dirty="0"/>
                </a:br>
                <a:endParaRPr lang="en-US" sz="1200" dirty="0"/>
              </a:p>
              <a:p>
                <a:pPr algn="ctr"/>
                <a14:m>
                  <m:oMath xmlns:m="http://schemas.openxmlformats.org/officeDocument/2006/math">
                    <m:r>
                      <a:rPr lang="en-US" sz="2800" b="1" i="1" dirty="0" err="1">
                        <a:solidFill>
                          <a:srgbClr val="7030A0"/>
                        </a:solidFill>
                        <a:latin typeface="Cambria Math" panose="02040503050406030204" pitchFamily="18" charset="0"/>
                      </a:rPr>
                      <m:t>𝒙</m:t>
                    </m:r>
                    <m:r>
                      <a:rPr lang="en-US" sz="2800" i="1" baseline="-25000" dirty="0" err="1">
                        <a:solidFill>
                          <a:srgbClr val="7030A0"/>
                        </a:solidFill>
                        <a:latin typeface="Cambria Math" panose="02040503050406030204" pitchFamily="18" charset="0"/>
                      </a:rPr>
                      <m:t>𝑖𝑗</m:t>
                    </m:r>
                    <m:r>
                      <a:rPr lang="en-US" sz="2800" i="1" dirty="0">
                        <a:solidFill>
                          <a:srgbClr val="7030A0"/>
                        </a:solidFill>
                        <a:latin typeface="Cambria Math" panose="02040503050406030204" pitchFamily="18" charset="0"/>
                        <a:ea typeface="Cambria Math" panose="02040503050406030204" pitchFamily="18" charset="0"/>
                      </a:rPr>
                      <m:t>≡</m:t>
                    </m:r>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r>
                      <a:rPr lang="en-US" sz="2800" i="1" baseline="-25000" dirty="0">
                        <a:solidFill>
                          <a:srgbClr val="C00000"/>
                        </a:solidFill>
                        <a:latin typeface="Cambria Math" panose="02040503050406030204" pitchFamily="18" charset="0"/>
                      </a:rPr>
                      <m:t> </m:t>
                    </m:r>
                    <m:r>
                      <a:rPr lang="en-US" sz="2800" b="1" i="1" dirty="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r>
                      <a:rPr lang="en-US" sz="2800" i="1" baseline="-25000" dirty="0">
                        <a:latin typeface="Cambria Math" panose="02040503050406030204" pitchFamily="18" charset="0"/>
                      </a:rPr>
                      <m:t> </m:t>
                    </m:r>
                  </m:oMath>
                </a14:m>
                <a:r>
                  <a:rPr lang="en-US" sz="2800" i="1" dirty="0">
                    <a:latin typeface="Times New Roman" pitchFamily="18" charset="0"/>
                  </a:rPr>
                  <a:t>, 	</a:t>
                </a:r>
                <a14:m>
                  <m:oMath xmlns:m="http://schemas.openxmlformats.org/officeDocument/2006/math">
                    <m:r>
                      <a:rPr lang="en-US" sz="2800" i="1" dirty="0" smtClean="0">
                        <a:solidFill>
                          <a:srgbClr val="7030A0"/>
                        </a:solidFill>
                        <a:latin typeface="Cambria Math" panose="02040503050406030204" pitchFamily="18" charset="0"/>
                      </a:rPr>
                      <m:t>𝑖</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    </m:t>
                    </m:r>
                    <m:r>
                      <a:rPr lang="en-US" sz="2800" i="1" dirty="0">
                        <a:solidFill>
                          <a:srgbClr val="7030A0"/>
                        </a:solidFill>
                        <a:latin typeface="Cambria Math" panose="02040503050406030204" pitchFamily="18" charset="0"/>
                      </a:rPr>
                      <m:t>𝑗</m:t>
                    </m:r>
                    <m:r>
                      <a:rPr lang="en-US" sz="2800" i="1" dirty="0">
                        <a:solidFill>
                          <a:srgbClr val="7030A0"/>
                        </a:solidFill>
                        <a:latin typeface="Cambria Math" panose="02040503050406030204" pitchFamily="18" charset="0"/>
                      </a:rPr>
                      <m:t> = 1, … , </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m:t>
                    </m:r>
                  </m:oMath>
                </a14:m>
                <a:endParaRPr lang="en-US" sz="2800" i="1" dirty="0">
                  <a:latin typeface="Times New Roman" pitchFamily="18" charset="0"/>
                </a:endParaRPr>
              </a:p>
              <a:p>
                <a:pPr>
                  <a:buFontTx/>
                  <a:buChar char="•"/>
                </a:pPr>
                <a:endParaRPr lang="en-US" sz="1200" dirty="0">
                  <a:latin typeface="Times New Roman" pitchFamily="18" charset="0"/>
                </a:endParaRPr>
              </a:p>
              <a:p>
                <a:pPr>
                  <a:buFontTx/>
                  <a:buChar char="•"/>
                </a:pPr>
                <a:r>
                  <a:rPr lang="en-US" sz="2800" b="1" dirty="0"/>
                  <a:t>Problem</a:t>
                </a:r>
                <a:r>
                  <a:rPr lang="en-US" sz="2800" dirty="0"/>
                  <a:t>: estimate </a:t>
                </a:r>
                <a14:m>
                  <m:oMath xmlns:m="http://schemas.openxmlformats.org/officeDocument/2006/math">
                    <m:r>
                      <a:rPr lang="en-US" sz="2800" i="1" dirty="0" smtClean="0">
                        <a:solidFill>
                          <a:srgbClr val="7030A0"/>
                        </a:solidFill>
                        <a:latin typeface="Cambria Math" panose="02040503050406030204" pitchFamily="18" charset="0"/>
                      </a:rPr>
                      <m:t>𝑚</m:t>
                    </m:r>
                  </m:oMath>
                </a14:m>
                <a:r>
                  <a:rPr lang="en-US" sz="2800" dirty="0"/>
                  <a:t> projection matrices </a:t>
                </a:r>
                <a14:m>
                  <m:oMath xmlns:m="http://schemas.openxmlformats.org/officeDocument/2006/math">
                    <m:r>
                      <a:rPr lang="en-US" sz="2800" b="1" i="1" dirty="0" smtClean="0">
                        <a:solidFill>
                          <a:srgbClr val="C00000"/>
                        </a:solidFill>
                        <a:latin typeface="Cambria Math" panose="02040503050406030204" pitchFamily="18" charset="0"/>
                      </a:rPr>
                      <m:t>𝑷</m:t>
                    </m:r>
                    <m:r>
                      <a:rPr lang="en-US" sz="2800" i="1" baseline="-25000" dirty="0">
                        <a:solidFill>
                          <a:srgbClr val="C00000"/>
                        </a:solidFill>
                        <a:latin typeface="Cambria Math" panose="02040503050406030204" pitchFamily="18" charset="0"/>
                      </a:rPr>
                      <m:t>𝑖</m:t>
                    </m:r>
                  </m:oMath>
                </a14:m>
                <a:r>
                  <a:rPr lang="en-US" sz="2800" dirty="0">
                    <a:latin typeface="Times New Roman" pitchFamily="18" charset="0"/>
                  </a:rPr>
                  <a:t> </a:t>
                </a:r>
                <a:r>
                  <a:rPr lang="en-US" sz="2800" dirty="0"/>
                  <a:t>and </a:t>
                </a:r>
                <a14:m>
                  <m:oMath xmlns:m="http://schemas.openxmlformats.org/officeDocument/2006/math">
                    <m:r>
                      <a:rPr lang="en-US" sz="2800" i="1" dirty="0" smtClean="0">
                        <a:solidFill>
                          <a:srgbClr val="7030A0"/>
                        </a:solidFill>
                        <a:latin typeface="Cambria Math" panose="02040503050406030204" pitchFamily="18" charset="0"/>
                      </a:rPr>
                      <m:t>𝑛</m:t>
                    </m:r>
                  </m:oMath>
                </a14:m>
                <a:r>
                  <a:rPr lang="en-US" sz="2800" dirty="0"/>
                  <a:t> 3D points </a:t>
                </a:r>
                <a14:m>
                  <m:oMath xmlns:m="http://schemas.openxmlformats.org/officeDocument/2006/math">
                    <m:r>
                      <a:rPr lang="en-US" sz="2800" b="1" i="1" dirty="0" smtClean="0">
                        <a:solidFill>
                          <a:srgbClr val="C00000"/>
                        </a:solidFill>
                        <a:latin typeface="Cambria Math" panose="02040503050406030204" pitchFamily="18" charset="0"/>
                      </a:rPr>
                      <m:t>𝑿</m:t>
                    </m:r>
                    <m:r>
                      <a:rPr lang="en-US" sz="2800" i="1" baseline="-25000" dirty="0">
                        <a:solidFill>
                          <a:srgbClr val="C00000"/>
                        </a:solidFill>
                        <a:latin typeface="Cambria Math" panose="02040503050406030204" pitchFamily="18" charset="0"/>
                      </a:rPr>
                      <m:t>𝑗</m:t>
                    </m:r>
                  </m:oMath>
                </a14:m>
                <a:r>
                  <a:rPr lang="en-US" sz="2800" dirty="0">
                    <a:latin typeface="Times New Roman" pitchFamily="18" charset="0"/>
                  </a:rPr>
                  <a:t> </a:t>
                </a:r>
                <a:r>
                  <a:rPr lang="en-US" sz="2800" dirty="0"/>
                  <a:t>from the </a:t>
                </a:r>
                <a14:m>
                  <m:oMath xmlns:m="http://schemas.openxmlformats.org/officeDocument/2006/math">
                    <m:r>
                      <a:rPr lang="en-US" sz="2800" i="1" dirty="0" smtClean="0">
                        <a:solidFill>
                          <a:srgbClr val="C00000"/>
                        </a:solidFill>
                        <a:latin typeface="Cambria Math" panose="02040503050406030204" pitchFamily="18" charset="0"/>
                      </a:rPr>
                      <m:t>𝑚𝑛</m:t>
                    </m:r>
                  </m:oMath>
                </a14:m>
                <a:r>
                  <a:rPr lang="en-US" sz="2800" dirty="0"/>
                  <a:t> correspondences </a:t>
                </a:r>
                <a14:m>
                  <m:oMath xmlns:m="http://schemas.openxmlformats.org/officeDocument/2006/math">
                    <m:r>
                      <a:rPr lang="en-US" sz="2800" b="1" i="1" dirty="0" smtClean="0">
                        <a:solidFill>
                          <a:srgbClr val="7030A0"/>
                        </a:solidFill>
                        <a:latin typeface="Cambria Math" panose="02040503050406030204" pitchFamily="18" charset="0"/>
                      </a:rPr>
                      <m:t>𝒙</m:t>
                    </m:r>
                    <m:r>
                      <a:rPr lang="en-US" sz="2800" i="1" baseline="-25000" dirty="0">
                        <a:solidFill>
                          <a:srgbClr val="7030A0"/>
                        </a:solidFill>
                        <a:latin typeface="Cambria Math" panose="02040503050406030204" pitchFamily="18" charset="0"/>
                      </a:rPr>
                      <m:t>𝑖𝑗</m:t>
                    </m:r>
                  </m:oMath>
                </a14:m>
                <a:endParaRPr lang="en-US" sz="2800" i="1" baseline="-25000" dirty="0">
                  <a:latin typeface="Times New Roman" pitchFamily="18" charset="0"/>
                </a:endParaRPr>
              </a:p>
              <a:p>
                <a:pPr>
                  <a:buFontTx/>
                  <a:buChar char="•"/>
                </a:pPr>
                <a:r>
                  <a:rPr lang="en-US" sz="2800" dirty="0"/>
                  <a:t>With no calibration info, cameras and points can only be recovered up to a </a:t>
                </a:r>
                <a14:m>
                  <m:oMath xmlns:m="http://schemas.openxmlformats.org/officeDocument/2006/math">
                    <m:r>
                      <a:rPr lang="en-US" sz="2800" i="1" dirty="0" smtClean="0">
                        <a:latin typeface="Cambria Math" panose="02040503050406030204" pitchFamily="18" charset="0"/>
                      </a:rPr>
                      <m:t>4</m:t>
                    </m:r>
                    <m:r>
                      <a:rPr lang="en-US" sz="280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rPr>
                      <m:t>4</m:t>
                    </m:r>
                  </m:oMath>
                </a14:m>
                <a:r>
                  <a:rPr lang="en-US" sz="2800" dirty="0"/>
                  <a:t> projective transformation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a:t>
                </a:r>
              </a:p>
              <a:p>
                <a:pPr algn="ctr"/>
                <a14:m>
                  <m:oMathPara xmlns:m="http://schemas.openxmlformats.org/officeDocument/2006/math">
                    <m:oMathParaPr>
                      <m:jc m:val="centerGroup"/>
                    </m:oMathParaPr>
                    <m:oMath xmlns:m="http://schemas.openxmlformats.org/officeDocument/2006/math">
                      <m:r>
                        <a:rPr lang="en-US" sz="2800" b="1" i="1" dirty="0" smtClean="0">
                          <a:solidFill>
                            <a:srgbClr val="7030A0"/>
                          </a:solidFill>
                          <a:latin typeface="Cambria Math" panose="02040503050406030204" pitchFamily="18" charset="0"/>
                        </a:rPr>
                        <m:t>𝑿</m:t>
                      </m:r>
                      <m:r>
                        <a:rPr lang="en-US" sz="2800" b="1" i="1" dirty="0" smtClean="0">
                          <a:solidFill>
                            <a:srgbClr val="7030A0"/>
                          </a:solidFill>
                          <a:latin typeface="Cambria Math" panose="02040503050406030204" pitchFamily="18" charset="0"/>
                        </a:rPr>
                        <m:t> → </m:t>
                      </m:r>
                      <m:r>
                        <a:rPr lang="en-US" sz="2800" b="1" i="1" dirty="0" smtClean="0">
                          <a:solidFill>
                            <a:srgbClr val="C00000"/>
                          </a:solidFill>
                          <a:latin typeface="Cambria Math" panose="02040503050406030204" pitchFamily="18" charset="0"/>
                          <a:cs typeface="Arial" charset="0"/>
                        </a:rPr>
                        <m:t>𝑸</m:t>
                      </m:r>
                      <m:r>
                        <a:rPr lang="en-US" sz="2800" b="1" i="1" dirty="0">
                          <a:solidFill>
                            <a:srgbClr val="7030A0"/>
                          </a:solidFill>
                          <a:latin typeface="Cambria Math" panose="02040503050406030204" pitchFamily="18" charset="0"/>
                          <a:cs typeface="Arial" charset="0"/>
                        </a:rPr>
                        <m:t>𝑿</m:t>
                      </m:r>
                      <m:r>
                        <a:rPr lang="en-US" sz="2800" b="1" i="1" dirty="0">
                          <a:solidFill>
                            <a:srgbClr val="7030A0"/>
                          </a:solidFill>
                          <a:latin typeface="Cambria Math" panose="02040503050406030204" pitchFamily="18" charset="0"/>
                          <a:cs typeface="Arial" charset="0"/>
                        </a:rPr>
                        <m:t>, </m:t>
                      </m:r>
                      <m:r>
                        <a:rPr lang="en-US" sz="2800" b="1" i="1" dirty="0">
                          <a:solidFill>
                            <a:srgbClr val="7030A0"/>
                          </a:solidFill>
                          <a:latin typeface="Cambria Math" panose="02040503050406030204" pitchFamily="18" charset="0"/>
                          <a:cs typeface="Arial" charset="0"/>
                        </a:rPr>
                        <m:t>𝑷</m:t>
                      </m:r>
                      <m:r>
                        <a:rPr lang="en-US" sz="2800" b="1" i="1" dirty="0">
                          <a:solidFill>
                            <a:srgbClr val="7030A0"/>
                          </a:solidFill>
                          <a:latin typeface="Cambria Math" panose="02040503050406030204" pitchFamily="18" charset="0"/>
                          <a:cs typeface="Arial" charset="0"/>
                        </a:rPr>
                        <m:t> → </m:t>
                      </m:r>
                      <m:r>
                        <a:rPr lang="en-US" sz="2800" b="1" i="1" dirty="0">
                          <a:solidFill>
                            <a:srgbClr val="7030A0"/>
                          </a:solidFill>
                          <a:latin typeface="Cambria Math" panose="02040503050406030204" pitchFamily="18" charset="0"/>
                          <a:cs typeface="Arial" charset="0"/>
                        </a:rPr>
                        <m:t>𝑷</m:t>
                      </m:r>
                      <m:sSup>
                        <m:sSupPr>
                          <m:ctrlPr>
                            <a:rPr lang="en-US" sz="2800" b="1" i="1" dirty="0" smtClean="0">
                              <a:solidFill>
                                <a:srgbClr val="C00000"/>
                              </a:solidFill>
                              <a:latin typeface="Cambria Math" panose="02040503050406030204" pitchFamily="18" charset="0"/>
                              <a:cs typeface="Arial" charset="0"/>
                            </a:rPr>
                          </m:ctrlPr>
                        </m:sSupPr>
                        <m:e>
                          <m:r>
                            <a:rPr lang="en-US" sz="2800" b="1" i="1" dirty="0" smtClean="0">
                              <a:solidFill>
                                <a:srgbClr val="C00000"/>
                              </a:solidFill>
                              <a:latin typeface="Cambria Math" panose="02040503050406030204" pitchFamily="18" charset="0"/>
                              <a:cs typeface="Arial" charset="0"/>
                            </a:rPr>
                            <m:t>𝑸</m:t>
                          </m:r>
                        </m:e>
                        <m:sup>
                          <m:r>
                            <a:rPr lang="en-US" sz="2800" b="1" i="1" dirty="0" smtClean="0">
                              <a:solidFill>
                                <a:srgbClr val="C00000"/>
                              </a:solidFill>
                              <a:latin typeface="Cambria Math" panose="02040503050406030204" pitchFamily="18" charset="0"/>
                              <a:cs typeface="Arial" charset="0"/>
                            </a:rPr>
                            <m:t>−</m:t>
                          </m:r>
                          <m:r>
                            <a:rPr lang="en-US" sz="2800" b="1" i="1" dirty="0" smtClean="0">
                              <a:solidFill>
                                <a:srgbClr val="C00000"/>
                              </a:solidFill>
                              <a:latin typeface="Cambria Math" panose="02040503050406030204" pitchFamily="18" charset="0"/>
                              <a:cs typeface="Arial" charset="0"/>
                            </a:rPr>
                            <m:t>𝟏</m:t>
                          </m:r>
                        </m:sup>
                      </m:sSup>
                    </m:oMath>
                  </m:oMathPara>
                </a14:m>
                <a:endParaRPr lang="en-US" sz="2800" dirty="0">
                  <a:solidFill>
                    <a:srgbClr val="7030A0"/>
                  </a:solidFill>
                  <a:cs typeface="Arial" charset="0"/>
                </a:endParaRPr>
              </a:p>
              <a:p>
                <a:pPr>
                  <a:buFontTx/>
                  <a:buChar char="•"/>
                </a:pPr>
                <a:r>
                  <a:rPr lang="en-US" sz="2800" dirty="0"/>
                  <a:t>We can solve for structure and motion when </a:t>
                </a:r>
                <a14:m>
                  <m:oMath xmlns:m="http://schemas.openxmlformats.org/officeDocument/2006/math">
                    <m:r>
                      <a:rPr lang="en-US" sz="2800" i="1" dirty="0" smtClean="0">
                        <a:solidFill>
                          <a:srgbClr val="7030A0"/>
                        </a:solidFill>
                        <a:latin typeface="Cambria Math" panose="02040503050406030204" pitchFamily="18" charset="0"/>
                      </a:rPr>
                      <m:t>2</m:t>
                    </m:r>
                    <m:r>
                      <a:rPr lang="en-US" sz="2800" i="1" dirty="0" smtClean="0">
                        <a:solidFill>
                          <a:srgbClr val="7030A0"/>
                        </a:solidFill>
                        <a:latin typeface="Cambria Math" panose="02040503050406030204" pitchFamily="18" charset="0"/>
                      </a:rPr>
                      <m:t>𝑚𝑛</m:t>
                    </m:r>
                    <m:r>
                      <a:rPr lang="en-US" sz="2800" i="1" dirty="0" smtClean="0">
                        <a:solidFill>
                          <a:srgbClr val="7030A0"/>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rPr>
                      <m:t>11</m:t>
                    </m:r>
                    <m:r>
                      <a:rPr lang="en-US" sz="2800" i="1" dirty="0">
                        <a:solidFill>
                          <a:srgbClr val="7030A0"/>
                        </a:solidFill>
                        <a:latin typeface="Cambria Math" panose="02040503050406030204" pitchFamily="18" charset="0"/>
                      </a:rPr>
                      <m:t>𝑚</m:t>
                    </m:r>
                    <m:r>
                      <a:rPr lang="en-US" sz="2800" i="1" dirty="0">
                        <a:solidFill>
                          <a:srgbClr val="7030A0"/>
                        </a:solidFill>
                        <a:latin typeface="Cambria Math" panose="02040503050406030204" pitchFamily="18" charset="0"/>
                      </a:rPr>
                      <m:t>+3</m:t>
                    </m:r>
                    <m:r>
                      <a:rPr lang="en-US" sz="2800" i="1" dirty="0">
                        <a:solidFill>
                          <a:srgbClr val="7030A0"/>
                        </a:solidFill>
                        <a:latin typeface="Cambria Math" panose="02040503050406030204" pitchFamily="18" charset="0"/>
                      </a:rPr>
                      <m:t>𝑛</m:t>
                    </m:r>
                    <m:r>
                      <a:rPr lang="en-US" sz="2800" i="1" dirty="0">
                        <a:solidFill>
                          <a:srgbClr val="7030A0"/>
                        </a:solidFill>
                        <a:latin typeface="Cambria Math" panose="02040503050406030204" pitchFamily="18" charset="0"/>
                      </a:rPr>
                      <m:t> −15</m:t>
                    </m:r>
                  </m:oMath>
                </a14:m>
                <a:endParaRPr lang="en-US" sz="2800" dirty="0"/>
              </a:p>
              <a:p>
                <a:pPr>
                  <a:buFontTx/>
                  <a:buChar char="•"/>
                </a:pPr>
                <a:r>
                  <a:rPr lang="en-US" sz="2800" dirty="0"/>
                  <a:t>For two cameras, at least </a:t>
                </a:r>
                <a:r>
                  <a:rPr lang="en-US" sz="2800" dirty="0">
                    <a:solidFill>
                      <a:srgbClr val="C00000"/>
                    </a:solidFill>
                  </a:rPr>
                  <a:t>7 points </a:t>
                </a:r>
                <a:r>
                  <a:rPr lang="en-US" sz="2800" dirty="0"/>
                  <a:t>are needed</a:t>
                </a:r>
              </a:p>
              <a:p>
                <a:pPr>
                  <a:buFontTx/>
                  <a:buChar char="•"/>
                </a:pPr>
                <a:endParaRPr lang="en-US" sz="2800" i="1" baseline="-25000" dirty="0">
                  <a:latin typeface="Times New Roman" pitchFamily="18" charset="0"/>
                </a:endParaRPr>
              </a:p>
              <a:p>
                <a:endParaRPr lang="en-US" dirty="0">
                  <a:latin typeface="Times New Roman" pitchFamily="18" charset="0"/>
                </a:endParaRP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914400"/>
                <a:ext cx="11277600" cy="5257800"/>
              </a:xfrm>
              <a:blipFill>
                <a:blip r:embed="rId3"/>
                <a:stretch>
                  <a:fillRect l="-1014" t="-1449" r="-1689"/>
                </a:stretch>
              </a:blipFill>
            </p:spPr>
            <p:txBody>
              <a:bodyPr/>
              <a:lstStyle/>
              <a:p>
                <a:r>
                  <a:rPr lang="en-US">
                    <a:noFill/>
                  </a:rPr>
                  <a:t> </a:t>
                </a:r>
              </a:p>
            </p:txBody>
          </p:sp>
        </mc:Fallback>
      </mc:AlternateContent>
    </p:spTree>
    <p:extLst>
      <p:ext uri="{BB962C8B-B14F-4D97-AF65-F5344CB8AC3E}">
        <p14:creationId xmlns:p14="http://schemas.microsoft.com/office/powerpoint/2010/main" val="23954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Projective SFM: Two-Camera Case</a:t>
            </a:r>
          </a:p>
        </p:txBody>
      </p:sp>
      <mc:AlternateContent xmlns:mc="http://schemas.openxmlformats.org/markup-compatibility/2006" xmlns:a14="http://schemas.microsoft.com/office/drawing/2010/main">
        <mc:Choice Requires="a14">
          <p:sp>
            <p:nvSpPr>
              <p:cNvPr id="40963" name="Rectangle 3"/>
              <p:cNvSpPr>
                <a:spLocks noGrp="1" noChangeArrowheads="1"/>
              </p:cNvSpPr>
              <p:nvPr>
                <p:ph idx="1"/>
              </p:nvPr>
            </p:nvSpPr>
            <p:spPr/>
            <p:txBody>
              <a:bodyPr/>
              <a:lstStyle/>
              <a:p>
                <a:pPr marL="514350" indent="-514350">
                  <a:buFont typeface="+mj-lt"/>
                  <a:buAutoNum type="arabicPeriod"/>
                </a:pPr>
                <a:r>
                  <a:rPr lang="en-US" sz="2800" dirty="0"/>
                  <a:t>Estimate fundamental matrix</a:t>
                </a:r>
                <a:r>
                  <a:rPr lang="en-US" sz="2800" dirty="0">
                    <a:latin typeface="Times New Roman" pitchFamily="18" charset="0"/>
                  </a:rPr>
                  <a:t> </a:t>
                </a:r>
                <a14:m>
                  <m:oMath xmlns:m="http://schemas.openxmlformats.org/officeDocument/2006/math">
                    <m:r>
                      <a:rPr lang="en-US" sz="2800" b="1" i="1" dirty="0" smtClean="0">
                        <a:solidFill>
                          <a:srgbClr val="7030A0"/>
                        </a:solidFill>
                        <a:latin typeface="Cambria Math" panose="02040503050406030204" pitchFamily="18" charset="0"/>
                      </a:rPr>
                      <m:t>𝑭</m:t>
                    </m:r>
                  </m:oMath>
                </a14:m>
                <a:r>
                  <a:rPr lang="en-US" sz="2800" dirty="0"/>
                  <a:t> between the two views</a:t>
                </a:r>
              </a:p>
              <a:p>
                <a:pPr marL="514350" indent="-514350">
                  <a:buFont typeface="+mj-lt"/>
                  <a:buAutoNum type="arabicPeriod"/>
                </a:pPr>
                <a:r>
                  <a:rPr lang="en-US" sz="2800" dirty="0"/>
                  <a:t>Set first camera matrix to </a:t>
                </a:r>
                <a14:m>
                  <m:oMath xmlns:m="http://schemas.openxmlformats.org/officeDocument/2006/math">
                    <m:r>
                      <a:rPr lang="en-US" sz="2800" b="1" i="1" dirty="0" smtClean="0">
                        <a:solidFill>
                          <a:srgbClr val="7030A0"/>
                        </a:solidFill>
                        <a:latin typeface="Cambria Math" panose="02040503050406030204" pitchFamily="18" charset="0"/>
                      </a:rPr>
                      <m:t>[</m:t>
                    </m:r>
                    <m:r>
                      <a:rPr lang="en-US" sz="2800" b="1" i="1" dirty="0" smtClean="0">
                        <a:solidFill>
                          <a:srgbClr val="7030A0"/>
                        </a:solidFill>
                        <a:latin typeface="Cambria Math" panose="02040503050406030204" pitchFamily="18" charset="0"/>
                      </a:rPr>
                      <m:t>𝑰</m:t>
                    </m:r>
                    <m:r>
                      <a:rPr lang="en-US" sz="2800" b="1" i="1" dirty="0" smtClean="0">
                        <a:solidFill>
                          <a:srgbClr val="7030A0"/>
                        </a:solidFill>
                        <a:latin typeface="Cambria Math" panose="02040503050406030204" pitchFamily="18" charset="0"/>
                      </a:rPr>
                      <m:t> | </m:t>
                    </m:r>
                    <m:r>
                      <a:rPr lang="en-US" sz="2800" b="1" i="1" dirty="0" smtClean="0">
                        <a:solidFill>
                          <a:srgbClr val="7030A0"/>
                        </a:solidFill>
                        <a:latin typeface="Cambria Math" panose="02040503050406030204" pitchFamily="18" charset="0"/>
                      </a:rPr>
                      <m:t>𝟎</m:t>
                    </m:r>
                    <m:r>
                      <a:rPr lang="en-US" sz="2800" b="1" i="1" dirty="0" smtClean="0">
                        <a:solidFill>
                          <a:srgbClr val="7030A0"/>
                        </a:solidFill>
                        <a:latin typeface="Cambria Math" panose="02040503050406030204" pitchFamily="18" charset="0"/>
                      </a:rPr>
                      <m:t>]</m:t>
                    </m:r>
                  </m:oMath>
                </a14:m>
                <a:endParaRPr lang="en-US" sz="2800" b="1" baseline="30000" dirty="0">
                  <a:latin typeface="Times New Roman" pitchFamily="18" charset="0"/>
                </a:endParaRPr>
              </a:p>
              <a:p>
                <a:pPr marL="514350" indent="-514350">
                  <a:buFont typeface="+mj-lt"/>
                  <a:buAutoNum type="arabicPeriod"/>
                </a:pPr>
                <a:r>
                  <a:rPr lang="en-US" sz="2800" dirty="0"/>
                  <a:t>Then the second camera matrix is given by </a:t>
                </a:r>
                <a14:m>
                  <m:oMath xmlns:m="http://schemas.openxmlformats.org/officeDocument/2006/math">
                    <m:r>
                      <a:rPr lang="en-US" sz="2800" b="1" i="1" dirty="0" smtClean="0">
                        <a:solidFill>
                          <a:srgbClr val="7030A0"/>
                        </a:solidFill>
                        <a:latin typeface="Cambria Math" panose="02040503050406030204" pitchFamily="18" charset="0"/>
                      </a:rPr>
                      <m:t>[</m:t>
                    </m:r>
                    <m:r>
                      <a:rPr lang="en-US" sz="2800" b="1" i="1" dirty="0">
                        <a:solidFill>
                          <a:srgbClr val="7030A0"/>
                        </a:solidFill>
                        <a:latin typeface="Cambria Math" panose="02040503050406030204" pitchFamily="18" charset="0"/>
                      </a:rPr>
                      <m:t>𝑨</m:t>
                    </m:r>
                    <m:r>
                      <a:rPr lang="en-US" sz="2800" b="1" i="1" dirty="0">
                        <a:solidFill>
                          <a:srgbClr val="7030A0"/>
                        </a:solidFill>
                        <a:latin typeface="Cambria Math" panose="02040503050406030204" pitchFamily="18" charset="0"/>
                      </a:rPr>
                      <m:t> | </m:t>
                    </m:r>
                    <m:r>
                      <a:rPr lang="en-US" sz="2800" b="1" i="1" dirty="0" smtClean="0">
                        <a:solidFill>
                          <a:srgbClr val="7030A0"/>
                        </a:solidFill>
                        <a:latin typeface="Cambria Math" panose="02040503050406030204" pitchFamily="18" charset="0"/>
                      </a:rPr>
                      <m:t>𝒕</m:t>
                    </m:r>
                    <m:r>
                      <a:rPr lang="en-US" sz="2800" b="1" i="1" dirty="0">
                        <a:solidFill>
                          <a:srgbClr val="7030A0"/>
                        </a:solidFill>
                        <a:latin typeface="Cambria Math" panose="02040503050406030204" pitchFamily="18" charset="0"/>
                      </a:rPr>
                      <m:t>]</m:t>
                    </m:r>
                  </m:oMath>
                </a14:m>
                <a:r>
                  <a:rPr lang="en-US" sz="2800" dirty="0">
                    <a:solidFill>
                      <a:srgbClr val="7030A0"/>
                    </a:solidFill>
                  </a:rPr>
                  <a:t> </a:t>
                </a:r>
                <a:r>
                  <a:rPr lang="en-US" sz="2800" dirty="0"/>
                  <a:t>where </a:t>
                </a:r>
                <a14:m>
                  <m:oMath xmlns:m="http://schemas.openxmlformats.org/officeDocument/2006/math">
                    <m:r>
                      <a:rPr lang="en-US" sz="2800" b="1" i="1" dirty="0" smtClean="0">
                        <a:solidFill>
                          <a:srgbClr val="7030A0"/>
                        </a:solidFill>
                        <a:latin typeface="Cambria Math" panose="02040503050406030204" pitchFamily="18" charset="0"/>
                      </a:rPr>
                      <m:t>𝒕</m:t>
                    </m:r>
                  </m:oMath>
                </a14:m>
                <a:r>
                  <a:rPr lang="en-US" sz="2800" dirty="0"/>
                  <a:t> is the </a:t>
                </a:r>
                <a:r>
                  <a:rPr lang="en-US" sz="2800" dirty="0" err="1"/>
                  <a:t>epipole</a:t>
                </a:r>
                <a:r>
                  <a:rPr lang="en-US" sz="2800" dirty="0"/>
                  <a:t> (</a:t>
                </a:r>
                <a14:m>
                  <m:oMath xmlns:m="http://schemas.openxmlformats.org/officeDocument/2006/math">
                    <m:r>
                      <a:rPr lang="en-US" sz="2800" b="1" i="1" dirty="0" smtClean="0">
                        <a:solidFill>
                          <a:srgbClr val="7030A0"/>
                        </a:solidFill>
                        <a:latin typeface="Cambria Math" panose="02040503050406030204" pitchFamily="18" charset="0"/>
                      </a:rPr>
                      <m:t>𝑭</m:t>
                    </m:r>
                    <m:r>
                      <a:rPr lang="en-US" sz="2800" i="1" baseline="30000" dirty="0" err="1" smtClean="0">
                        <a:solidFill>
                          <a:srgbClr val="7030A0"/>
                        </a:solidFill>
                        <a:latin typeface="Cambria Math" panose="02040503050406030204" pitchFamily="18" charset="0"/>
                      </a:rPr>
                      <m:t>𝑇</m:t>
                    </m:r>
                    <m:r>
                      <a:rPr lang="en-US" sz="2800" b="1" i="1" dirty="0" err="1" smtClean="0">
                        <a:solidFill>
                          <a:srgbClr val="7030A0"/>
                        </a:solidFill>
                        <a:latin typeface="Cambria Math" panose="02040503050406030204" pitchFamily="18" charset="0"/>
                      </a:rPr>
                      <m:t>𝒕</m:t>
                    </m:r>
                    <m:r>
                      <a:rPr lang="en-US" sz="2800" i="1" dirty="0">
                        <a:solidFill>
                          <a:srgbClr val="7030A0"/>
                        </a:solidFill>
                        <a:latin typeface="Cambria Math" panose="02040503050406030204" pitchFamily="18" charset="0"/>
                      </a:rPr>
                      <m:t>=</m:t>
                    </m:r>
                    <m:r>
                      <a:rPr lang="en-US" sz="2800" b="1" i="1" dirty="0">
                        <a:solidFill>
                          <a:srgbClr val="7030A0"/>
                        </a:solidFill>
                        <a:latin typeface="Cambria Math" panose="02040503050406030204" pitchFamily="18" charset="0"/>
                      </a:rPr>
                      <m:t>𝟎</m:t>
                    </m:r>
                  </m:oMath>
                </a14:m>
                <a:r>
                  <a:rPr lang="en-US" sz="2800" dirty="0"/>
                  <a:t>) and </a:t>
                </a:r>
                <a14:m>
                  <m:oMath xmlns:m="http://schemas.openxmlformats.org/officeDocument/2006/math">
                    <m:r>
                      <a:rPr lang="en-US" sz="2800" b="1" i="1" dirty="0" smtClean="0">
                        <a:solidFill>
                          <a:srgbClr val="7030A0"/>
                        </a:solidFill>
                        <a:latin typeface="Cambria Math" panose="02040503050406030204" pitchFamily="18" charset="0"/>
                      </a:rPr>
                      <m:t>𝑨</m:t>
                    </m:r>
                    <m:r>
                      <a:rPr lang="en-US" sz="2800" i="1" dirty="0">
                        <a:solidFill>
                          <a:srgbClr val="7030A0"/>
                        </a:solidFill>
                        <a:latin typeface="Cambria Math" panose="02040503050406030204" pitchFamily="18" charset="0"/>
                      </a:rPr>
                      <m:t>=</m:t>
                    </m:r>
                    <m:r>
                      <a:rPr lang="en-US" sz="2800" b="0" i="1" dirty="0" smtClean="0">
                        <a:solidFill>
                          <a:srgbClr val="7030A0"/>
                        </a:solidFill>
                        <a:latin typeface="Cambria Math" panose="02040503050406030204" pitchFamily="18" charset="0"/>
                      </a:rPr>
                      <m:t>−</m:t>
                    </m:r>
                    <m:r>
                      <a:rPr lang="en-US" sz="2800" i="1" dirty="0" smtClean="0">
                        <a:solidFill>
                          <a:srgbClr val="7030A0"/>
                        </a:solidFill>
                        <a:latin typeface="Cambria Math" panose="02040503050406030204" pitchFamily="18" charset="0"/>
                      </a:rPr>
                      <m:t>[</m:t>
                    </m:r>
                    <m:r>
                      <a:rPr lang="en-US" sz="2800" b="1" i="1" dirty="0" smtClean="0">
                        <a:solidFill>
                          <a:srgbClr val="7030A0"/>
                        </a:solidFill>
                        <a:latin typeface="Cambria Math" panose="02040503050406030204" pitchFamily="18" charset="0"/>
                      </a:rPr>
                      <m:t>𝒕</m:t>
                    </m:r>
                    <m:r>
                      <a:rPr lang="en-US" sz="2800" i="1" baseline="-25000" dirty="0" smtClean="0">
                        <a:solidFill>
                          <a:srgbClr val="7030A0"/>
                        </a:solidFill>
                        <a:latin typeface="Cambria Math" panose="02040503050406030204" pitchFamily="18" charset="0"/>
                        <a:cs typeface="Arial" charset="0"/>
                      </a:rPr>
                      <m:t>×</m:t>
                    </m:r>
                    <m:r>
                      <a:rPr lang="en-US" sz="2800" i="1" dirty="0" smtClean="0">
                        <a:solidFill>
                          <a:srgbClr val="7030A0"/>
                        </a:solidFill>
                        <a:latin typeface="Cambria Math" panose="02040503050406030204" pitchFamily="18" charset="0"/>
                        <a:cs typeface="Arial" charset="0"/>
                      </a:rPr>
                      <m:t>]</m:t>
                    </m:r>
                    <m:r>
                      <a:rPr lang="en-US" sz="2800" b="1" i="1" dirty="0">
                        <a:solidFill>
                          <a:srgbClr val="7030A0"/>
                        </a:solidFill>
                        <a:latin typeface="Cambria Math" panose="02040503050406030204" pitchFamily="18" charset="0"/>
                        <a:cs typeface="Arial" charset="0"/>
                      </a:rPr>
                      <m:t>𝑭</m:t>
                    </m:r>
                  </m:oMath>
                </a14:m>
                <a:endParaRPr lang="en-US" sz="2800" b="1" dirty="0">
                  <a:solidFill>
                    <a:srgbClr val="7030A0"/>
                  </a:solidFill>
                  <a:latin typeface="Times New Roman" pitchFamily="18" charset="0"/>
                  <a:cs typeface="Arial" charset="0"/>
                </a:endParaRPr>
              </a:p>
              <a:p>
                <a:pPr>
                  <a:buFontTx/>
                  <a:buChar char="•"/>
                </a:pPr>
                <a:endParaRPr lang="en-US" dirty="0"/>
              </a:p>
            </p:txBody>
          </p:sp>
        </mc:Choice>
        <mc:Fallback xmlns="">
          <p:sp>
            <p:nvSpPr>
              <p:cNvPr id="40963" name="Rectangle 3"/>
              <p:cNvSpPr>
                <a:spLocks noGrp="1" noRot="1" noChangeAspect="1" noMove="1" noResize="1" noEditPoints="1" noAdjustHandles="1" noChangeArrowheads="1" noChangeShapeType="1" noTextEdit="1"/>
              </p:cNvSpPr>
              <p:nvPr>
                <p:ph idx="1"/>
              </p:nvPr>
            </p:nvSpPr>
            <p:spPr>
              <a:blipFill>
                <a:blip r:embed="rId3"/>
                <a:stretch>
                  <a:fillRect l="-1103" t="-1449" r="-123"/>
                </a:stretch>
              </a:blipFill>
            </p:spPr>
            <p:txBody>
              <a:bodyPr/>
              <a:lstStyle/>
              <a:p>
                <a:r>
                  <a:rPr lang="en-US">
                    <a:noFill/>
                  </a:rPr>
                  <a:t> </a:t>
                </a:r>
              </a:p>
            </p:txBody>
          </p:sp>
        </mc:Fallback>
      </mc:AlternateContent>
      <p:sp>
        <p:nvSpPr>
          <p:cNvPr id="40964" name="Text Box 14"/>
          <p:cNvSpPr txBox="1">
            <a:spLocks noChangeArrowheads="1"/>
          </p:cNvSpPr>
          <p:nvPr/>
        </p:nvSpPr>
        <p:spPr bwMode="auto">
          <a:xfrm>
            <a:off x="9144001" y="6524626"/>
            <a:ext cx="1356397" cy="307777"/>
          </a:xfrm>
          <a:prstGeom prst="rect">
            <a:avLst/>
          </a:prstGeom>
          <a:noFill/>
          <a:ln w="9525">
            <a:noFill/>
            <a:miter lim="800000"/>
            <a:headEnd/>
            <a:tailEnd/>
          </a:ln>
        </p:spPr>
        <p:txBody>
          <a:bodyPr wrap="none">
            <a:spAutoFit/>
          </a:bodyPr>
          <a:lstStyle/>
          <a:p>
            <a:r>
              <a:rPr lang="en-US" sz="1400" dirty="0"/>
              <a:t>F&amp;P sec. </a:t>
            </a:r>
            <a:r>
              <a:rPr lang="en-US" sz="1400"/>
              <a:t>8.3.2</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Recall: Triangulation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61" name="Content Placeholder 73"/>
          <p:cNvSpPr>
            <a:spLocks noGrp="1"/>
          </p:cNvSpPr>
          <p:nvPr>
            <p:ph idx="1"/>
          </p:nvPr>
        </p:nvSpPr>
        <p:spPr>
          <a:xfrm>
            <a:off x="914400" y="6096000"/>
            <a:ext cx="10210800" cy="914400"/>
          </a:xfrm>
        </p:spPr>
        <p:txBody>
          <a:bodyPr/>
          <a:lstStyle/>
          <a:p>
            <a:pPr>
              <a:buFont typeface="Arial" pitchFamily="34" charset="0"/>
              <a:buChar char="•"/>
            </a:pPr>
            <a:r>
              <a:rPr lang="en-US" sz="2000" dirty="0"/>
              <a:t>Given </a:t>
            </a:r>
            <a:r>
              <a:rPr lang="en-US" sz="2000" i="1" dirty="0"/>
              <a:t>known cameras</a:t>
            </a:r>
            <a:r>
              <a:rPr lang="en-US" sz="2000" dirty="0"/>
              <a:t> and projections of the same 3D point in two or more images, compute the 3D coordinates of that point</a:t>
            </a:r>
          </a:p>
        </p:txBody>
      </p:sp>
      <p:sp>
        <p:nvSpPr>
          <p:cNvPr id="62" name="Line 99"/>
          <p:cNvSpPr>
            <a:spLocks noChangeShapeType="1"/>
          </p:cNvSpPr>
          <p:nvPr/>
        </p:nvSpPr>
        <p:spPr bwMode="auto">
          <a:xfrm flipH="1">
            <a:off x="2184398" y="1371600"/>
            <a:ext cx="2657477" cy="3408362"/>
          </a:xfrm>
          <a:prstGeom prst="line">
            <a:avLst/>
          </a:prstGeom>
          <a:noFill/>
          <a:ln w="28575">
            <a:solidFill>
              <a:srgbClr val="3366FF"/>
            </a:solidFill>
            <a:prstDash val="dash"/>
            <a:round/>
            <a:headEnd/>
            <a:tailEnd type="triangle" w="med" len="med"/>
          </a:ln>
          <a:effectLst/>
        </p:spPr>
        <p:txBody>
          <a:bodyPr/>
          <a:lstStyle/>
          <a:p>
            <a:endParaRPr lang="en-US"/>
          </a:p>
        </p:txBody>
      </p:sp>
      <p:sp>
        <p:nvSpPr>
          <p:cNvPr id="63" name="Line 100"/>
          <p:cNvSpPr>
            <a:spLocks noChangeShapeType="1"/>
          </p:cNvSpPr>
          <p:nvPr/>
        </p:nvSpPr>
        <p:spPr bwMode="auto">
          <a:xfrm>
            <a:off x="4841876" y="1371600"/>
            <a:ext cx="1406525" cy="4267200"/>
          </a:xfrm>
          <a:prstGeom prst="line">
            <a:avLst/>
          </a:prstGeom>
          <a:noFill/>
          <a:ln w="28575">
            <a:solidFill>
              <a:srgbClr val="3366FF"/>
            </a:solidFill>
            <a:prstDash val="dash"/>
            <a:round/>
            <a:headEnd/>
            <a:tailEnd type="triangle" w="med" len="med"/>
          </a:ln>
          <a:effectLst/>
        </p:spPr>
        <p:txBody>
          <a:bodyPr/>
          <a:lstStyle/>
          <a:p>
            <a:endParaRPr lang="en-US"/>
          </a:p>
        </p:txBody>
      </p:sp>
      <p:sp>
        <p:nvSpPr>
          <p:cNvPr id="64" name="Line 101"/>
          <p:cNvSpPr>
            <a:spLocks noChangeShapeType="1"/>
          </p:cNvSpPr>
          <p:nvPr/>
        </p:nvSpPr>
        <p:spPr bwMode="auto">
          <a:xfrm>
            <a:off x="4918076" y="1371600"/>
            <a:ext cx="5064125" cy="3352800"/>
          </a:xfrm>
          <a:prstGeom prst="line">
            <a:avLst/>
          </a:prstGeom>
          <a:noFill/>
          <a:ln w="28575">
            <a:solidFill>
              <a:srgbClr val="3366FF"/>
            </a:solidFill>
            <a:prstDash val="dash"/>
            <a:round/>
            <a:headEnd/>
            <a:tailEnd type="triangle" w="med" len="med"/>
          </a:ln>
          <a:effectLst/>
        </p:spPr>
        <p:txBody>
          <a:bodyPr/>
          <a:lstStyle/>
          <a:p>
            <a:endParaRPr lang="en-US"/>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4333806" y="7620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9" name="Text Box 53">
            <a:extLst>
              <a:ext uri="{FF2B5EF4-FFF2-40B4-BE49-F238E27FC236}">
                <a16:creationId xmlns:a16="http://schemas.microsoft.com/office/drawing/2014/main" id="{EFE7D0EE-459F-0A42-86A2-74D569163932}"/>
              </a:ext>
            </a:extLst>
          </p:cNvPr>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sp>
        <p:nvSpPr>
          <p:cNvPr id="70" name="Text Box 51">
            <a:extLst>
              <a:ext uri="{FF2B5EF4-FFF2-40B4-BE49-F238E27FC236}">
                <a16:creationId xmlns:a16="http://schemas.microsoft.com/office/drawing/2014/main" id="{5BCD2F88-283C-2E40-A7C4-50191AC7F531}"/>
              </a:ext>
            </a:extLst>
          </p:cNvPr>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1" name="Text Box 52">
            <a:extLst>
              <a:ext uri="{FF2B5EF4-FFF2-40B4-BE49-F238E27FC236}">
                <a16:creationId xmlns:a16="http://schemas.microsoft.com/office/drawing/2014/main" id="{A8178F9B-E2BF-E643-BE61-42115DA16E49}"/>
              </a:ext>
            </a:extLst>
          </p:cNvPr>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mc:AlternateContent xmlns:mc="http://schemas.openxmlformats.org/markup-compatibility/2006" xmlns:a14="http://schemas.microsoft.com/office/drawing/2010/main">
        <mc:Choice Requires="a14">
          <p:sp>
            <p:nvSpPr>
              <p:cNvPr id="72" name="Text Box 86">
                <a:extLst>
                  <a:ext uri="{FF2B5EF4-FFF2-40B4-BE49-F238E27FC236}">
                    <a16:creationId xmlns:a16="http://schemas.microsoft.com/office/drawing/2014/main" id="{CB8D8435-118B-6442-A5EE-3F0CD5B65A97}"/>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72" name="Text Box 86">
                <a:extLst>
                  <a:ext uri="{FF2B5EF4-FFF2-40B4-BE49-F238E27FC236}">
                    <a16:creationId xmlns:a16="http://schemas.microsoft.com/office/drawing/2014/main" id="{CB8D8435-118B-6442-A5EE-3F0CD5B65A97}"/>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 Box 86">
                <a:extLst>
                  <a:ext uri="{FF2B5EF4-FFF2-40B4-BE49-F238E27FC236}">
                    <a16:creationId xmlns:a16="http://schemas.microsoft.com/office/drawing/2014/main" id="{E1058CB9-F56D-A142-A5C8-F0E9326B801A}"/>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73" name="Text Box 86">
                <a:extLst>
                  <a:ext uri="{FF2B5EF4-FFF2-40B4-BE49-F238E27FC236}">
                    <a16:creationId xmlns:a16="http://schemas.microsoft.com/office/drawing/2014/main" id="{E1058CB9-F56D-A142-A5C8-F0E9326B801A}"/>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 Box 86">
                <a:extLst>
                  <a:ext uri="{FF2B5EF4-FFF2-40B4-BE49-F238E27FC236}">
                    <a16:creationId xmlns:a16="http://schemas.microsoft.com/office/drawing/2014/main" id="{66802F4A-0153-8B4B-A6FD-AE8E523C04EA}"/>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74" name="Text Box 86">
                <a:extLst>
                  <a:ext uri="{FF2B5EF4-FFF2-40B4-BE49-F238E27FC236}">
                    <a16:creationId xmlns:a16="http://schemas.microsoft.com/office/drawing/2014/main" id="{66802F4A-0153-8B4B-A6FD-AE8E523C04EA}"/>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5661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P spid="62" grpId="0" animBg="1"/>
      <p:bldP spid="63" grpId="0" animBg="1"/>
      <p:bldP spid="64" grpId="0" animBg="1"/>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de-DE" dirty="0"/>
              <a:t>Incremental </a:t>
            </a:r>
            <a:r>
              <a:rPr lang="en-US" dirty="0"/>
              <a:t>Structure</a:t>
            </a:r>
            <a:r>
              <a:rPr lang="de-DE" dirty="0"/>
              <a:t> from Motion</a:t>
            </a:r>
            <a:endParaRPr lang="en-GB" dirty="0"/>
          </a:p>
        </p:txBody>
      </p:sp>
      <p:graphicFrame>
        <p:nvGraphicFramePr>
          <p:cNvPr id="1094665" name="Object 9"/>
          <p:cNvGraphicFramePr>
            <a:graphicFrameLocks noGrp="1" noChangeAspect="1"/>
          </p:cNvGraphicFramePr>
          <p:nvPr>
            <p:ph idx="1"/>
            <p:extLst>
              <p:ext uri="{D42A27DB-BD31-4B8C-83A1-F6EECF244321}">
                <p14:modId xmlns:p14="http://schemas.microsoft.com/office/powerpoint/2010/main" val="439113540"/>
              </p:ext>
            </p:extLst>
          </p:nvPr>
        </p:nvGraphicFramePr>
        <p:xfrm>
          <a:off x="8072438" y="2174875"/>
          <a:ext cx="3052762" cy="3090863"/>
        </p:xfrm>
        <a:graphic>
          <a:graphicData uri="http://schemas.openxmlformats.org/presentationml/2006/ole">
            <mc:AlternateContent xmlns:mc="http://schemas.openxmlformats.org/markup-compatibility/2006">
              <mc:Choice xmlns:v="urn:schemas-microsoft-com:vml" Requires="v">
                <p:oleObj name="Image" r:id="rId3" imgW="3073016" imgH="3111111" progId="Photoshop.Image.10">
                  <p:embed/>
                </p:oleObj>
              </mc:Choice>
              <mc:Fallback>
                <p:oleObj name="Image" r:id="rId3" imgW="3073016" imgH="3111111" progId="Photoshop.Image.10">
                  <p:embed/>
                  <p:pic>
                    <p:nvPicPr>
                      <p:cNvPr id="109466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8" y="2174875"/>
                        <a:ext cx="3052762" cy="3090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4677" name="Object 21"/>
          <p:cNvGraphicFramePr>
            <a:graphicFrameLocks noGrp="1" noChangeAspect="1"/>
          </p:cNvGraphicFramePr>
          <p:nvPr>
            <p:ph sz="quarter" idx="4294967295"/>
            <p:extLst>
              <p:ext uri="{D42A27DB-BD31-4B8C-83A1-F6EECF244321}">
                <p14:modId xmlns:p14="http://schemas.microsoft.com/office/powerpoint/2010/main" val="2021124369"/>
              </p:ext>
            </p:extLst>
          </p:nvPr>
        </p:nvGraphicFramePr>
        <p:xfrm>
          <a:off x="12001500" y="4514850"/>
          <a:ext cx="190500" cy="177800"/>
        </p:xfrm>
        <a:graphic>
          <a:graphicData uri="http://schemas.openxmlformats.org/presentationml/2006/ole">
            <mc:AlternateContent xmlns:mc="http://schemas.openxmlformats.org/markup-compatibility/2006">
              <mc:Choice xmlns:v="urn:schemas-microsoft-com:vml" Requires="v">
                <p:oleObj name="Image" r:id="rId5" imgW="190409" imgH="177465" progId="Photoshop.Image.10">
                  <p:embed/>
                </p:oleObj>
              </mc:Choice>
              <mc:Fallback>
                <p:oleObj name="Image" r:id="rId5" imgW="190409" imgH="177465" progId="Photoshop.Image.10">
                  <p:embed/>
                  <p:pic>
                    <p:nvPicPr>
                      <p:cNvPr id="1094677"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0"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Placeholder 2">
            <a:extLst>
              <a:ext uri="{FF2B5EF4-FFF2-40B4-BE49-F238E27FC236}">
                <a16:creationId xmlns:a16="http://schemas.microsoft.com/office/drawing/2014/main" id="{B86781A3-1FD6-2841-B697-EA01BB5720CF}"/>
              </a:ext>
            </a:extLst>
          </p:cNvPr>
          <p:cNvSpPr>
            <a:spLocks noGrp="1"/>
          </p:cNvSpPr>
          <p:nvPr>
            <p:ph type="body" sz="half" idx="4294967295"/>
          </p:nvPr>
        </p:nvSpPr>
        <p:spPr>
          <a:xfrm>
            <a:off x="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p:txBody>
      </p:sp>
      <p:sp>
        <p:nvSpPr>
          <p:cNvPr id="1094667" name="Text Box 11"/>
          <p:cNvSpPr txBox="1">
            <a:spLocks noChangeArrowheads="1"/>
          </p:cNvSpPr>
          <p:nvPr/>
        </p:nvSpPr>
        <p:spPr bwMode="auto">
          <a:xfrm rot="16200000">
            <a:off x="7277893"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1094668" name="Line 12"/>
          <p:cNvSpPr>
            <a:spLocks noChangeShapeType="1"/>
          </p:cNvSpPr>
          <p:nvPr/>
        </p:nvSpPr>
        <p:spPr bwMode="auto">
          <a:xfrm>
            <a:off x="8291511" y="2362200"/>
            <a:ext cx="2667000" cy="0"/>
          </a:xfrm>
          <a:prstGeom prst="line">
            <a:avLst/>
          </a:prstGeom>
          <a:noFill/>
          <a:ln w="9525">
            <a:solidFill>
              <a:srgbClr val="FF0000"/>
            </a:solidFill>
            <a:round/>
            <a:headEnd/>
            <a:tailEnd type="triangle" w="med" len="med"/>
          </a:ln>
        </p:spPr>
        <p:txBody>
          <a:bodyPr/>
          <a:lstStyle/>
          <a:p>
            <a:endParaRPr lang="en-US"/>
          </a:p>
        </p:txBody>
      </p:sp>
      <p:sp>
        <p:nvSpPr>
          <p:cNvPr id="1094669" name="Text Box 13"/>
          <p:cNvSpPr txBox="1">
            <a:spLocks noChangeArrowheads="1"/>
          </p:cNvSpPr>
          <p:nvPr/>
        </p:nvSpPr>
        <p:spPr bwMode="auto">
          <a:xfrm>
            <a:off x="8737599"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1094670" name="Line 14"/>
          <p:cNvSpPr>
            <a:spLocks noChangeShapeType="1"/>
          </p:cNvSpPr>
          <p:nvPr/>
        </p:nvSpPr>
        <p:spPr bwMode="auto">
          <a:xfrm>
            <a:off x="8062911" y="2543176"/>
            <a:ext cx="0" cy="2409825"/>
          </a:xfrm>
          <a:prstGeom prst="line">
            <a:avLst/>
          </a:prstGeom>
          <a:noFill/>
          <a:ln w="9525">
            <a:solidFill>
              <a:srgbClr val="FF0000"/>
            </a:solidFill>
            <a:round/>
            <a:headEnd/>
            <a:tailEnd type="triangle" w="med" len="med"/>
          </a:ln>
        </p:spPr>
        <p:txBody>
          <a:bodyPr/>
          <a:lstStyle/>
          <a:p>
            <a:endParaRPr lang="en-US"/>
          </a:p>
        </p:txBody>
      </p:sp>
      <p:sp>
        <p:nvSpPr>
          <p:cNvPr id="1094673" name="Line 17"/>
          <p:cNvSpPr>
            <a:spLocks noChangeShapeType="1"/>
          </p:cNvSpPr>
          <p:nvPr/>
        </p:nvSpPr>
        <p:spPr bwMode="auto">
          <a:xfrm>
            <a:off x="7847011" y="4572000"/>
            <a:ext cx="2362200" cy="0"/>
          </a:xfrm>
          <a:prstGeom prst="line">
            <a:avLst/>
          </a:prstGeom>
          <a:noFill/>
          <a:ln w="25400">
            <a:solidFill>
              <a:schemeClr val="folHlink"/>
            </a:solidFill>
            <a:round/>
            <a:headEnd/>
            <a:tailEnd/>
          </a:ln>
        </p:spPr>
        <p:txBody>
          <a:bodyPr/>
          <a:lstStyle/>
          <a:p>
            <a:endParaRPr lang="en-US"/>
          </a:p>
        </p:txBody>
      </p:sp>
      <p:grpSp>
        <p:nvGrpSpPr>
          <p:cNvPr id="2" name="Group 20"/>
          <p:cNvGrpSpPr>
            <a:grpSpLocks/>
          </p:cNvGrpSpPr>
          <p:nvPr/>
        </p:nvGrpSpPr>
        <p:grpSpPr bwMode="auto">
          <a:xfrm rot="5400000">
            <a:off x="7504111" y="4381500"/>
            <a:ext cx="228600" cy="457200"/>
            <a:chOff x="2928" y="3312"/>
            <a:chExt cx="144" cy="288"/>
          </a:xfrm>
        </p:grpSpPr>
        <p:sp>
          <p:nvSpPr>
            <p:cNvPr id="21518" name="AutoShape 18"/>
            <p:cNvSpPr>
              <a:spLocks noChangeArrowheads="1"/>
            </p:cNvSpPr>
            <p:nvPr/>
          </p:nvSpPr>
          <p:spPr bwMode="auto">
            <a:xfrm>
              <a:off x="2928" y="3312"/>
              <a:ext cx="144"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21519" name="Rectangle 19"/>
            <p:cNvSpPr>
              <a:spLocks noChangeArrowheads="1"/>
            </p:cNvSpPr>
            <p:nvPr/>
          </p:nvSpPr>
          <p:spPr bwMode="auto">
            <a:xfrm>
              <a:off x="2928" y="3408"/>
              <a:ext cx="144" cy="192"/>
            </a:xfrm>
            <a:prstGeom prst="rect">
              <a:avLst/>
            </a:prstGeom>
            <a:solidFill>
              <a:schemeClr val="folHlink"/>
            </a:solidFill>
            <a:ln w="9525">
              <a:solidFill>
                <a:schemeClr val="tx1"/>
              </a:solidFill>
              <a:miter lim="800000"/>
              <a:headEnd/>
              <a:tailEnd/>
            </a:ln>
          </p:spPr>
          <p:txBody>
            <a:bodyPr wrap="none" anchor="ctr"/>
            <a:lstStyle/>
            <a:p>
              <a:endParaRPr lang="en-US"/>
            </a:p>
          </p:txBody>
        </p:sp>
      </p:grpSp>
      <p:sp>
        <p:nvSpPr>
          <p:cNvPr id="21516" name="Rectangle 24"/>
          <p:cNvSpPr>
            <a:spLocks noChangeArrowheads="1"/>
          </p:cNvSpPr>
          <p:nvPr/>
        </p:nvSpPr>
        <p:spPr bwMode="auto">
          <a:xfrm>
            <a:off x="10209211" y="2590800"/>
            <a:ext cx="838200" cy="1676400"/>
          </a:xfrm>
          <a:prstGeom prst="rect">
            <a:avLst/>
          </a:prstGeom>
          <a:solidFill>
            <a:schemeClr val="bg1"/>
          </a:solidFill>
          <a:ln w="9525">
            <a:noFill/>
            <a:miter lim="800000"/>
            <a:headEnd/>
            <a:tailEnd/>
          </a:ln>
        </p:spPr>
        <p:txBody>
          <a:bodyPr wrap="none" anchor="ctr"/>
          <a:lstStyle/>
          <a:p>
            <a:endParaRPr lang="en-US"/>
          </a:p>
        </p:txBody>
      </p:sp>
      <p:sp>
        <p:nvSpPr>
          <p:cNvPr id="21517" name="Rectangle 25"/>
          <p:cNvSpPr>
            <a:spLocks noChangeArrowheads="1"/>
          </p:cNvSpPr>
          <p:nvPr/>
        </p:nvSpPr>
        <p:spPr bwMode="auto">
          <a:xfrm>
            <a:off x="10437811" y="2590800"/>
            <a:ext cx="533400" cy="1905000"/>
          </a:xfrm>
          <a:prstGeom prst="rect">
            <a:avLst/>
          </a:prstGeom>
          <a:solidFill>
            <a:schemeClr val="bg1"/>
          </a:solidFill>
          <a:ln w="9525">
            <a:noFill/>
            <a:miter lim="800000"/>
            <a:headEnd/>
            <a:tailEnd/>
          </a:ln>
        </p:spPr>
        <p:txBody>
          <a:bodyPr wrap="none" anchor="ctr"/>
          <a:lstStyle/>
          <a:p>
            <a:endParaRPr lang="en-US"/>
          </a:p>
        </p:txBody>
      </p:sp>
    </p:spTree>
    <p:extLst>
      <p:ext uri="{BB962C8B-B14F-4D97-AF65-F5344CB8AC3E}">
        <p14:creationId xmlns:p14="http://schemas.microsoft.com/office/powerpoint/2010/main" val="25506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4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46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46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46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46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46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4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094667" grpId="0" uiExpand="1"/>
      <p:bldP spid="1094668" grpId="0" uiExpand="1" animBg="1"/>
      <p:bldP spid="1094669" grpId="0" uiExpand="1"/>
      <p:bldP spid="1094670" grpId="0" uiExpand="1" animBg="1"/>
      <p:bldP spid="10946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de-DE" dirty="0"/>
              <a:t>Incremental </a:t>
            </a:r>
            <a:r>
              <a:rPr lang="en-US" dirty="0"/>
              <a:t>Structure</a:t>
            </a:r>
            <a:r>
              <a:rPr lang="de-DE" dirty="0"/>
              <a:t> from Motion</a:t>
            </a:r>
            <a:endParaRPr lang="en-GB" dirty="0"/>
          </a:p>
        </p:txBody>
      </p:sp>
      <p:graphicFrame>
        <p:nvGraphicFramePr>
          <p:cNvPr id="22530" name="Object 13"/>
          <p:cNvGraphicFramePr>
            <a:graphicFrameLocks noGrp="1" noChangeAspect="1"/>
          </p:cNvGraphicFramePr>
          <p:nvPr>
            <p:ph idx="1"/>
            <p:extLst>
              <p:ext uri="{D42A27DB-BD31-4B8C-83A1-F6EECF244321}">
                <p14:modId xmlns:p14="http://schemas.microsoft.com/office/powerpoint/2010/main" val="3061470706"/>
              </p:ext>
            </p:extLst>
          </p:nvPr>
        </p:nvGraphicFramePr>
        <p:xfrm>
          <a:off x="8072438" y="2171700"/>
          <a:ext cx="3052762" cy="3090863"/>
        </p:xfrm>
        <a:graphic>
          <a:graphicData uri="http://schemas.openxmlformats.org/presentationml/2006/ole">
            <mc:AlternateContent xmlns:mc="http://schemas.openxmlformats.org/markup-compatibility/2006">
              <mc:Choice xmlns:v="urn:schemas-microsoft-com:vml" Requires="v">
                <p:oleObj name="Image" r:id="rId3" imgW="3073016" imgH="3111111" progId="Photoshop.Image.10">
                  <p:embed/>
                </p:oleObj>
              </mc:Choice>
              <mc:Fallback>
                <p:oleObj name="Image" r:id="rId3" imgW="3073016" imgH="3111111" progId="Photoshop.Image.10">
                  <p:embed/>
                  <p:pic>
                    <p:nvPicPr>
                      <p:cNvPr id="2253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8" y="2171700"/>
                        <a:ext cx="3052762" cy="3090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16"/>
          <p:cNvGraphicFramePr>
            <a:graphicFrameLocks noGrp="1" noChangeAspect="1"/>
          </p:cNvGraphicFramePr>
          <p:nvPr>
            <p:ph sz="quarter" idx="4294967295"/>
            <p:extLst>
              <p:ext uri="{D42A27DB-BD31-4B8C-83A1-F6EECF244321}">
                <p14:modId xmlns:p14="http://schemas.microsoft.com/office/powerpoint/2010/main" val="2812818401"/>
              </p:ext>
            </p:extLst>
          </p:nvPr>
        </p:nvGraphicFramePr>
        <p:xfrm>
          <a:off x="12001500" y="4514850"/>
          <a:ext cx="190500" cy="177800"/>
        </p:xfrm>
        <a:graphic>
          <a:graphicData uri="http://schemas.openxmlformats.org/presentationml/2006/ole">
            <mc:AlternateContent xmlns:mc="http://schemas.openxmlformats.org/markup-compatibility/2006">
              <mc:Choice xmlns:v="urn:schemas-microsoft-com:vml" Requires="v">
                <p:oleObj name="Image" r:id="rId5" imgW="190409" imgH="177465" progId="Photoshop.Image.10">
                  <p:embed/>
                </p:oleObj>
              </mc:Choice>
              <mc:Fallback>
                <p:oleObj name="Image" r:id="rId5" imgW="190409" imgH="177465" progId="Photoshop.Image.10">
                  <p:embed/>
                  <p:pic>
                    <p:nvPicPr>
                      <p:cNvPr id="22531"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0"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Placeholder 2">
            <a:extLst>
              <a:ext uri="{FF2B5EF4-FFF2-40B4-BE49-F238E27FC236}">
                <a16:creationId xmlns:a16="http://schemas.microsoft.com/office/drawing/2014/main" id="{256915F4-5503-E240-8C87-61B5691D19F1}"/>
              </a:ext>
            </a:extLst>
          </p:cNvPr>
          <p:cNvSpPr>
            <a:spLocks noGrp="1"/>
          </p:cNvSpPr>
          <p:nvPr>
            <p:ph type="body" sz="half" idx="4294967295"/>
          </p:nvPr>
        </p:nvSpPr>
        <p:spPr>
          <a:xfrm>
            <a:off x="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a:p>
            <a:pPr lvl="1">
              <a:buFont typeface="Arial" panose="020B0604020202020204" pitchFamily="34" charset="0"/>
              <a:buChar char="•"/>
            </a:pPr>
            <a:r>
              <a:rPr lang="en-US" dirty="0"/>
              <a:t>Refine and extend structure: compute new 3D points, re-optimize existing points that are also seen by this camera – </a:t>
            </a:r>
            <a:r>
              <a:rPr lang="en-US" dirty="0">
                <a:solidFill>
                  <a:srgbClr val="C00000"/>
                </a:solidFill>
              </a:rPr>
              <a:t>triangulation </a:t>
            </a:r>
          </a:p>
        </p:txBody>
      </p:sp>
      <p:sp>
        <p:nvSpPr>
          <p:cNvPr id="22534" name="Text Box 5"/>
          <p:cNvSpPr txBox="1">
            <a:spLocks noChangeArrowheads="1"/>
          </p:cNvSpPr>
          <p:nvPr/>
        </p:nvSpPr>
        <p:spPr bwMode="auto">
          <a:xfrm rot="16200000">
            <a:off x="7273132"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22535" name="Line 6"/>
          <p:cNvSpPr>
            <a:spLocks noChangeShapeType="1"/>
          </p:cNvSpPr>
          <p:nvPr/>
        </p:nvSpPr>
        <p:spPr bwMode="auto">
          <a:xfrm>
            <a:off x="8286750" y="2362200"/>
            <a:ext cx="2667000" cy="0"/>
          </a:xfrm>
          <a:prstGeom prst="line">
            <a:avLst/>
          </a:prstGeom>
          <a:noFill/>
          <a:ln w="9525">
            <a:solidFill>
              <a:srgbClr val="FF0000"/>
            </a:solidFill>
            <a:round/>
            <a:headEnd/>
            <a:tailEnd type="triangle" w="med" len="med"/>
          </a:ln>
        </p:spPr>
        <p:txBody>
          <a:bodyPr/>
          <a:lstStyle/>
          <a:p>
            <a:endParaRPr lang="en-US"/>
          </a:p>
        </p:txBody>
      </p:sp>
      <p:sp>
        <p:nvSpPr>
          <p:cNvPr id="22536" name="Text Box 7"/>
          <p:cNvSpPr txBox="1">
            <a:spLocks noChangeArrowheads="1"/>
          </p:cNvSpPr>
          <p:nvPr/>
        </p:nvSpPr>
        <p:spPr bwMode="auto">
          <a:xfrm>
            <a:off x="8732838"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22537" name="Line 8"/>
          <p:cNvSpPr>
            <a:spLocks noChangeShapeType="1"/>
          </p:cNvSpPr>
          <p:nvPr/>
        </p:nvSpPr>
        <p:spPr bwMode="auto">
          <a:xfrm>
            <a:off x="8058150" y="2543176"/>
            <a:ext cx="0" cy="2409825"/>
          </a:xfrm>
          <a:prstGeom prst="line">
            <a:avLst/>
          </a:prstGeom>
          <a:noFill/>
          <a:ln w="9525">
            <a:solidFill>
              <a:srgbClr val="FF0000"/>
            </a:solidFill>
            <a:round/>
            <a:headEnd/>
            <a:tailEnd type="triangle" w="med" len="med"/>
          </a:ln>
        </p:spPr>
        <p:txBody>
          <a:bodyPr/>
          <a:lstStyle/>
          <a:p>
            <a:endParaRPr lang="en-US"/>
          </a:p>
        </p:txBody>
      </p:sp>
      <p:sp>
        <p:nvSpPr>
          <p:cNvPr id="22538" name="Rectangle 18"/>
          <p:cNvSpPr>
            <a:spLocks noChangeArrowheads="1"/>
          </p:cNvSpPr>
          <p:nvPr/>
        </p:nvSpPr>
        <p:spPr bwMode="auto">
          <a:xfrm>
            <a:off x="10204450" y="2590800"/>
            <a:ext cx="838200" cy="1676400"/>
          </a:xfrm>
          <a:prstGeom prst="rect">
            <a:avLst/>
          </a:prstGeom>
          <a:solidFill>
            <a:schemeClr val="bg1"/>
          </a:solidFill>
          <a:ln w="9525">
            <a:noFill/>
            <a:miter lim="800000"/>
            <a:headEnd/>
            <a:tailEnd/>
          </a:ln>
        </p:spPr>
        <p:txBody>
          <a:bodyPr wrap="none" anchor="ctr"/>
          <a:lstStyle/>
          <a:p>
            <a:endParaRPr lang="en-US"/>
          </a:p>
        </p:txBody>
      </p:sp>
      <p:sp>
        <p:nvSpPr>
          <p:cNvPr id="1105934" name="Line 14"/>
          <p:cNvSpPr>
            <a:spLocks noChangeShapeType="1"/>
          </p:cNvSpPr>
          <p:nvPr/>
        </p:nvSpPr>
        <p:spPr bwMode="auto">
          <a:xfrm>
            <a:off x="10307638" y="1905000"/>
            <a:ext cx="0" cy="2819400"/>
          </a:xfrm>
          <a:prstGeom prst="line">
            <a:avLst/>
          </a:prstGeom>
          <a:noFill/>
          <a:ln w="25400">
            <a:solidFill>
              <a:schemeClr val="folHlink"/>
            </a:solidFill>
            <a:round/>
            <a:headEnd/>
            <a:tailEnd/>
          </a:ln>
        </p:spPr>
        <p:txBody>
          <a:bodyPr/>
          <a:lstStyle/>
          <a:p>
            <a:endParaRPr lang="en-US"/>
          </a:p>
        </p:txBody>
      </p:sp>
      <p:sp>
        <p:nvSpPr>
          <p:cNvPr id="22540" name="Rectangle 19"/>
          <p:cNvSpPr>
            <a:spLocks noChangeArrowheads="1"/>
          </p:cNvSpPr>
          <p:nvPr/>
        </p:nvSpPr>
        <p:spPr bwMode="auto">
          <a:xfrm>
            <a:off x="10433050" y="2590800"/>
            <a:ext cx="533400" cy="19050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title"/>
          </p:nvPr>
        </p:nvSpPr>
        <p:spPr/>
        <p:txBody>
          <a:bodyPr/>
          <a:lstStyle/>
          <a:p>
            <a:r>
              <a:rPr lang="de-DE" dirty="0"/>
              <a:t>Incremental </a:t>
            </a:r>
            <a:r>
              <a:rPr lang="en-US" dirty="0"/>
              <a:t>Structure</a:t>
            </a:r>
            <a:r>
              <a:rPr lang="de-DE" dirty="0"/>
              <a:t> from Motion</a:t>
            </a:r>
            <a:endParaRPr lang="en-GB" dirty="0"/>
          </a:p>
        </p:txBody>
      </p:sp>
      <p:graphicFrame>
        <p:nvGraphicFramePr>
          <p:cNvPr id="23554" name="Object 9"/>
          <p:cNvGraphicFramePr>
            <a:graphicFrameLocks noGrp="1" noChangeAspect="1"/>
          </p:cNvGraphicFramePr>
          <p:nvPr>
            <p:ph idx="1"/>
            <p:extLst>
              <p:ext uri="{D42A27DB-BD31-4B8C-83A1-F6EECF244321}">
                <p14:modId xmlns:p14="http://schemas.microsoft.com/office/powerpoint/2010/main" val="3260303710"/>
              </p:ext>
            </p:extLst>
          </p:nvPr>
        </p:nvGraphicFramePr>
        <p:xfrm>
          <a:off x="8072438" y="2174875"/>
          <a:ext cx="3051175" cy="3089275"/>
        </p:xfrm>
        <a:graphic>
          <a:graphicData uri="http://schemas.openxmlformats.org/presentationml/2006/ole">
            <mc:AlternateContent xmlns:mc="http://schemas.openxmlformats.org/markup-compatibility/2006">
              <mc:Choice xmlns:v="urn:schemas-microsoft-com:vml" Requires="v">
                <p:oleObj name="Image" r:id="rId3" imgW="3073016" imgH="3111111" progId="Photoshop.Image.10">
                  <p:embed/>
                </p:oleObj>
              </mc:Choice>
              <mc:Fallback>
                <p:oleObj name="Image" r:id="rId3" imgW="3073016" imgH="3111111" progId="Photoshop.Image.10">
                  <p:embed/>
                  <p:pic>
                    <p:nvPicPr>
                      <p:cNvPr id="23554"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438" y="2174875"/>
                        <a:ext cx="3051175" cy="308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5" name="Object 13"/>
          <p:cNvGraphicFramePr>
            <a:graphicFrameLocks noGrp="1" noChangeAspect="1"/>
          </p:cNvGraphicFramePr>
          <p:nvPr>
            <p:ph sz="quarter" idx="4294967295"/>
            <p:extLst>
              <p:ext uri="{D42A27DB-BD31-4B8C-83A1-F6EECF244321}">
                <p14:modId xmlns:p14="http://schemas.microsoft.com/office/powerpoint/2010/main" val="1275377523"/>
              </p:ext>
            </p:extLst>
          </p:nvPr>
        </p:nvGraphicFramePr>
        <p:xfrm>
          <a:off x="12001500" y="4514850"/>
          <a:ext cx="190500" cy="177800"/>
        </p:xfrm>
        <a:graphic>
          <a:graphicData uri="http://schemas.openxmlformats.org/presentationml/2006/ole">
            <mc:AlternateContent xmlns:mc="http://schemas.openxmlformats.org/markup-compatibility/2006">
              <mc:Choice xmlns:v="urn:schemas-microsoft-com:vml" Requires="v">
                <p:oleObj name="Image" r:id="rId5" imgW="190409" imgH="177465" progId="Photoshop.Image.10">
                  <p:embed/>
                </p:oleObj>
              </mc:Choice>
              <mc:Fallback>
                <p:oleObj name="Image" r:id="rId5" imgW="190409" imgH="177465" progId="Photoshop.Image.10">
                  <p:embed/>
                  <p:pic>
                    <p:nvPicPr>
                      <p:cNvPr id="2355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0" y="4514850"/>
                        <a:ext cx="190500" cy="17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Placeholder 2">
            <a:extLst>
              <a:ext uri="{FF2B5EF4-FFF2-40B4-BE49-F238E27FC236}">
                <a16:creationId xmlns:a16="http://schemas.microsoft.com/office/drawing/2014/main" id="{5DF488B0-D85A-ED49-B7FE-B6C9F7D19469}"/>
              </a:ext>
            </a:extLst>
          </p:cNvPr>
          <p:cNvSpPr>
            <a:spLocks noGrp="1"/>
          </p:cNvSpPr>
          <p:nvPr>
            <p:ph type="body" sz="half" idx="4294967295"/>
          </p:nvPr>
        </p:nvSpPr>
        <p:spPr>
          <a:xfrm>
            <a:off x="0" y="914400"/>
            <a:ext cx="6172200" cy="5257800"/>
          </a:xfrm>
        </p:spPr>
        <p:txBody>
          <a:bodyPr/>
          <a:lstStyle/>
          <a:p>
            <a:pPr>
              <a:buFont typeface="Arial" panose="020B0604020202020204" pitchFamily="34" charset="0"/>
              <a:buChar char="•"/>
            </a:pPr>
            <a:r>
              <a:rPr lang="en-US" dirty="0"/>
              <a:t>Initialize motion from two images using fundamental matrix</a:t>
            </a:r>
          </a:p>
          <a:p>
            <a:pPr>
              <a:buFont typeface="Arial" panose="020B0604020202020204" pitchFamily="34" charset="0"/>
              <a:buChar char="•"/>
            </a:pPr>
            <a:r>
              <a:rPr lang="en-US" dirty="0"/>
              <a:t>Initialize structure by triangulation</a:t>
            </a:r>
          </a:p>
          <a:p>
            <a:pPr>
              <a:buFont typeface="Arial" panose="020B0604020202020204" pitchFamily="34" charset="0"/>
              <a:buChar char="•"/>
            </a:pPr>
            <a:r>
              <a:rPr lang="en-US" dirty="0"/>
              <a:t>For each additional view:</a:t>
            </a:r>
          </a:p>
          <a:p>
            <a:pPr lvl="1">
              <a:buFont typeface="Arial" panose="020B0604020202020204" pitchFamily="34" charset="0"/>
              <a:buChar char="•"/>
            </a:pPr>
            <a:r>
              <a:rPr lang="en-US" dirty="0"/>
              <a:t>Determine projection matrix of new camera using all the known 3D points that are visible in its image – </a:t>
            </a:r>
            <a:r>
              <a:rPr lang="en-US" dirty="0">
                <a:solidFill>
                  <a:srgbClr val="C00000"/>
                </a:solidFill>
              </a:rPr>
              <a:t>calibration </a:t>
            </a:r>
          </a:p>
          <a:p>
            <a:pPr lvl="1">
              <a:buFont typeface="Arial" panose="020B0604020202020204" pitchFamily="34" charset="0"/>
              <a:buChar char="•"/>
            </a:pPr>
            <a:r>
              <a:rPr lang="en-US" dirty="0"/>
              <a:t>Refine and extend structure: compute new 3D points, re-optimize existing points that are also seen by this camera – </a:t>
            </a:r>
            <a:r>
              <a:rPr lang="en-US" dirty="0">
                <a:solidFill>
                  <a:srgbClr val="C00000"/>
                </a:solidFill>
              </a:rPr>
              <a:t>triangulation </a:t>
            </a:r>
          </a:p>
          <a:p>
            <a:pPr>
              <a:buFont typeface="Arial" panose="020B0604020202020204" pitchFamily="34" charset="0"/>
              <a:buChar char="•"/>
            </a:pPr>
            <a:r>
              <a:rPr lang="en-US" dirty="0"/>
              <a:t>Refine structure and motion: bundle adjustment</a:t>
            </a:r>
          </a:p>
        </p:txBody>
      </p:sp>
      <p:sp>
        <p:nvSpPr>
          <p:cNvPr id="23558" name="Text Box 5"/>
          <p:cNvSpPr txBox="1">
            <a:spLocks noChangeArrowheads="1"/>
          </p:cNvSpPr>
          <p:nvPr/>
        </p:nvSpPr>
        <p:spPr bwMode="auto">
          <a:xfrm rot="16200000">
            <a:off x="7274718" y="3352007"/>
            <a:ext cx="1157288" cy="396875"/>
          </a:xfrm>
          <a:prstGeom prst="rect">
            <a:avLst/>
          </a:prstGeom>
          <a:noFill/>
          <a:ln w="9525">
            <a:noFill/>
            <a:miter lim="800000"/>
            <a:headEnd/>
            <a:tailEnd/>
          </a:ln>
        </p:spPr>
        <p:txBody>
          <a:bodyPr wrap="none">
            <a:spAutoFit/>
          </a:bodyPr>
          <a:lstStyle/>
          <a:p>
            <a:r>
              <a:rPr lang="en-US" sz="2000">
                <a:solidFill>
                  <a:srgbClr val="FF0000"/>
                </a:solidFill>
              </a:rPr>
              <a:t>cameras</a:t>
            </a:r>
          </a:p>
        </p:txBody>
      </p:sp>
      <p:sp>
        <p:nvSpPr>
          <p:cNvPr id="23559" name="Line 6"/>
          <p:cNvSpPr>
            <a:spLocks noChangeShapeType="1"/>
          </p:cNvSpPr>
          <p:nvPr/>
        </p:nvSpPr>
        <p:spPr bwMode="auto">
          <a:xfrm>
            <a:off x="8288336" y="2362200"/>
            <a:ext cx="2667000" cy="0"/>
          </a:xfrm>
          <a:prstGeom prst="line">
            <a:avLst/>
          </a:prstGeom>
          <a:noFill/>
          <a:ln w="9525">
            <a:solidFill>
              <a:srgbClr val="FF0000"/>
            </a:solidFill>
            <a:round/>
            <a:headEnd/>
            <a:tailEnd type="triangle" w="med" len="med"/>
          </a:ln>
        </p:spPr>
        <p:txBody>
          <a:bodyPr/>
          <a:lstStyle/>
          <a:p>
            <a:endParaRPr lang="en-US"/>
          </a:p>
        </p:txBody>
      </p:sp>
      <p:sp>
        <p:nvSpPr>
          <p:cNvPr id="23560" name="Text Box 7"/>
          <p:cNvSpPr txBox="1">
            <a:spLocks noChangeArrowheads="1"/>
          </p:cNvSpPr>
          <p:nvPr/>
        </p:nvSpPr>
        <p:spPr bwMode="auto">
          <a:xfrm>
            <a:off x="8734424" y="1905001"/>
            <a:ext cx="862012" cy="396875"/>
          </a:xfrm>
          <a:prstGeom prst="rect">
            <a:avLst/>
          </a:prstGeom>
          <a:noFill/>
          <a:ln w="9525">
            <a:noFill/>
            <a:miter lim="800000"/>
            <a:headEnd/>
            <a:tailEnd/>
          </a:ln>
        </p:spPr>
        <p:txBody>
          <a:bodyPr wrap="none">
            <a:spAutoFit/>
          </a:bodyPr>
          <a:lstStyle/>
          <a:p>
            <a:r>
              <a:rPr lang="en-US" sz="2000">
                <a:solidFill>
                  <a:srgbClr val="FF0000"/>
                </a:solidFill>
              </a:rPr>
              <a:t>points</a:t>
            </a:r>
          </a:p>
        </p:txBody>
      </p:sp>
      <p:sp>
        <p:nvSpPr>
          <p:cNvPr id="23561" name="Line 8"/>
          <p:cNvSpPr>
            <a:spLocks noChangeShapeType="1"/>
          </p:cNvSpPr>
          <p:nvPr/>
        </p:nvSpPr>
        <p:spPr bwMode="auto">
          <a:xfrm>
            <a:off x="8059736" y="2543176"/>
            <a:ext cx="0" cy="2409825"/>
          </a:xfrm>
          <a:prstGeom prst="line">
            <a:avLst/>
          </a:prstGeom>
          <a:noFill/>
          <a:ln w="9525">
            <a:solidFill>
              <a:srgbClr val="FF0000"/>
            </a:solidFill>
            <a:round/>
            <a:headEnd/>
            <a:tailEnd type="triangle" w="med" len="med"/>
          </a:ln>
        </p:spPr>
        <p:txBody>
          <a:bodyPr/>
          <a:lstStyle/>
          <a:p>
            <a:endParaRPr lang="en-US"/>
          </a:p>
        </p:txBody>
      </p:sp>
      <p:sp>
        <p:nvSpPr>
          <p:cNvPr id="23562" name="Rectangle 15"/>
          <p:cNvSpPr>
            <a:spLocks noChangeArrowheads="1"/>
          </p:cNvSpPr>
          <p:nvPr/>
        </p:nvSpPr>
        <p:spPr bwMode="auto">
          <a:xfrm>
            <a:off x="10218736" y="2590800"/>
            <a:ext cx="152400" cy="1676400"/>
          </a:xfrm>
          <a:prstGeom prst="rect">
            <a:avLst/>
          </a:prstGeom>
          <a:solidFill>
            <a:schemeClr val="bg1"/>
          </a:solidFill>
          <a:ln w="9525">
            <a:noFill/>
            <a:miter lim="800000"/>
            <a:headEnd/>
            <a:tailEnd/>
          </a:ln>
        </p:spPr>
        <p:txBody>
          <a:bodyPr wrap="none" anchor="ctr"/>
          <a:lstStyle/>
          <a:p>
            <a:endParaRPr lang="en-US"/>
          </a:p>
        </p:txBody>
      </p:sp>
      <p:sp>
        <p:nvSpPr>
          <p:cNvPr id="23563" name="Rectangle 16"/>
          <p:cNvSpPr>
            <a:spLocks noChangeArrowheads="1"/>
          </p:cNvSpPr>
          <p:nvPr/>
        </p:nvSpPr>
        <p:spPr bwMode="auto">
          <a:xfrm>
            <a:off x="10455274" y="2590800"/>
            <a:ext cx="533400" cy="19050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a:t>Bundle Adjustment</a:t>
            </a:r>
          </a:p>
        </p:txBody>
      </p:sp>
      <mc:AlternateContent xmlns:mc="http://schemas.openxmlformats.org/markup-compatibility/2006" xmlns:a14="http://schemas.microsoft.com/office/drawing/2010/main">
        <mc:Choice Requires="a14">
          <p:sp>
            <p:nvSpPr>
              <p:cNvPr id="24580" name="Rectangle 3"/>
              <p:cNvSpPr>
                <a:spLocks noGrp="1" noChangeArrowheads="1"/>
              </p:cNvSpPr>
              <p:nvPr>
                <p:ph type="body" idx="1"/>
              </p:nvPr>
            </p:nvSpPr>
            <p:spPr>
              <a:xfrm>
                <a:off x="914400" y="914400"/>
                <a:ext cx="10439400" cy="5486400"/>
              </a:xfrm>
            </p:spPr>
            <p:txBody>
              <a:bodyPr/>
              <a:lstStyle/>
              <a:p>
                <a:pPr>
                  <a:buFontTx/>
                  <a:buChar char="•"/>
                </a:pPr>
                <a:r>
                  <a:rPr lang="en-US" sz="2800" dirty="0"/>
                  <a:t>Non-linear method for refining structure and motion</a:t>
                </a:r>
              </a:p>
              <a:p>
                <a:pPr>
                  <a:buFontTx/>
                  <a:buChar char="•"/>
                </a:pPr>
                <a:r>
                  <a:rPr lang="en-US" sz="2800" dirty="0"/>
                  <a:t>Minimize reprojection error (with lots of bells and whistles):</a:t>
                </a:r>
              </a:p>
              <a:p>
                <a:pPr marL="0" indent="0"/>
                <a:r>
                  <a:rPr lang="en-US" sz="2800" dirty="0"/>
                  <a:t> </a:t>
                </a:r>
              </a:p>
              <a:p>
                <a:pPr marL="0" indent="0"/>
                <a14:m>
                  <m:oMathPara xmlns:m="http://schemas.openxmlformats.org/officeDocument/2006/math">
                    <m:oMathParaPr>
                      <m:jc m:val="left"/>
                    </m:oMathParaPr>
                    <m:oMath xmlns:m="http://schemas.openxmlformats.org/officeDocument/2006/math">
                      <m:nary>
                        <m:naryPr>
                          <m:chr m:val="∑"/>
                          <m:ctrlPr>
                            <a:rPr lang="en-US" sz="2800" i="1" smtClean="0">
                              <a:solidFill>
                                <a:srgbClr val="7030A0"/>
                              </a:solidFill>
                              <a:latin typeface="Cambria Math" panose="02040503050406030204" pitchFamily="18" charset="0"/>
                            </a:rPr>
                          </m:ctrlPr>
                        </m:naryPr>
                        <m:sub>
                          <m:r>
                            <m:rPr>
                              <m:brk m:alnAt="23"/>
                            </m:rPr>
                            <a:rPr lang="en-US" sz="2800" b="0" i="1" smtClean="0">
                              <a:solidFill>
                                <a:srgbClr val="7030A0"/>
                              </a:solidFill>
                              <a:latin typeface="Cambria Math" panose="02040503050406030204" pitchFamily="18" charset="0"/>
                            </a:rPr>
                            <m:t>𝑖</m:t>
                          </m:r>
                          <m:r>
                            <a:rPr lang="en-US" sz="2800" b="0" i="1" smtClean="0">
                              <a:solidFill>
                                <a:srgbClr val="7030A0"/>
                              </a:solidFill>
                              <a:latin typeface="Cambria Math" panose="02040503050406030204" pitchFamily="18" charset="0"/>
                            </a:rPr>
                            <m:t>=1</m:t>
                          </m:r>
                        </m:sub>
                        <m:sup>
                          <m:r>
                            <a:rPr lang="en-US" sz="2800" b="0" i="1" smtClean="0">
                              <a:solidFill>
                                <a:srgbClr val="7030A0"/>
                              </a:solidFill>
                              <a:latin typeface="Cambria Math" panose="02040503050406030204" pitchFamily="18" charset="0"/>
                            </a:rPr>
                            <m:t>𝑚</m:t>
                          </m:r>
                        </m:sup>
                        <m:e>
                          <m:nary>
                            <m:naryPr>
                              <m:chr m:val="∑"/>
                              <m:ctrlPr>
                                <a:rPr lang="en-US" sz="2800" i="1" smtClean="0">
                                  <a:solidFill>
                                    <a:srgbClr val="7030A0"/>
                                  </a:solidFill>
                                  <a:latin typeface="Cambria Math" panose="02040503050406030204" pitchFamily="18" charset="0"/>
                                </a:rPr>
                              </m:ctrlPr>
                            </m:naryPr>
                            <m:sub>
                              <m:r>
                                <m:rPr>
                                  <m:brk m:alnAt="23"/>
                                </m:rPr>
                                <a:rPr lang="en-US" sz="2800" b="0" i="1" smtClean="0">
                                  <a:solidFill>
                                    <a:srgbClr val="7030A0"/>
                                  </a:solidFill>
                                  <a:latin typeface="Cambria Math" panose="02040503050406030204" pitchFamily="18" charset="0"/>
                                </a:rPr>
                                <m:t>𝑗</m:t>
                              </m:r>
                              <m:r>
                                <a:rPr lang="en-US" sz="2800" b="0" i="1" smtClean="0">
                                  <a:solidFill>
                                    <a:srgbClr val="7030A0"/>
                                  </a:solidFill>
                                  <a:latin typeface="Cambria Math" panose="02040503050406030204" pitchFamily="18" charset="0"/>
                                </a:rPr>
                                <m:t>=1</m:t>
                              </m:r>
                            </m:sub>
                            <m:sup>
                              <m:r>
                                <a:rPr lang="en-US" sz="2800" b="0" i="1" smtClean="0">
                                  <a:solidFill>
                                    <a:srgbClr val="7030A0"/>
                                  </a:solidFill>
                                  <a:latin typeface="Cambria Math" panose="02040503050406030204" pitchFamily="18" charset="0"/>
                                </a:rPr>
                                <m:t>𝑛</m:t>
                              </m:r>
                            </m:sup>
                            <m:e>
                              <m:sSub>
                                <m:sSubPr>
                                  <m:ctrlPr>
                                    <a:rPr lang="en-US" sz="280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𝑤</m:t>
                                  </m:r>
                                </m:e>
                                <m:sub>
                                  <m:r>
                                    <a:rPr lang="en-US" sz="2800" b="0" i="1" smtClean="0">
                                      <a:solidFill>
                                        <a:srgbClr val="7030A0"/>
                                      </a:solidFill>
                                      <a:latin typeface="Cambria Math" panose="02040503050406030204" pitchFamily="18" charset="0"/>
                                    </a:rPr>
                                    <m:t>𝑖𝑗</m:t>
                                  </m:r>
                                </m:sub>
                              </m:sSub>
                              <m:r>
                                <a:rPr lang="en-US" sz="2800" b="0" i="1" smtClean="0">
                                  <a:solidFill>
                                    <a:srgbClr val="7030A0"/>
                                  </a:solidFill>
                                  <a:latin typeface="Cambria Math" panose="02040503050406030204" pitchFamily="18" charset="0"/>
                                </a:rPr>
                                <m:t>𝑑</m:t>
                              </m:r>
                              <m:sSup>
                                <m:sSupPr>
                                  <m:ctrlPr>
                                    <a:rPr lang="en-US" sz="2800" b="0" i="1" smtClean="0">
                                      <a:solidFill>
                                        <a:srgbClr val="7030A0"/>
                                      </a:solidFill>
                                      <a:latin typeface="Cambria Math" panose="02040503050406030204" pitchFamily="18" charset="0"/>
                                    </a:rPr>
                                  </m:ctrlPr>
                                </m:sSupPr>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𝒙</m:t>
                                          </m:r>
                                        </m:e>
                                        <m:sub>
                                          <m:r>
                                            <a:rPr lang="en-US" sz="2800" b="0" i="1" smtClean="0">
                                              <a:solidFill>
                                                <a:srgbClr val="7030A0"/>
                                              </a:solidFill>
                                              <a:latin typeface="Cambria Math" panose="02040503050406030204" pitchFamily="18" charset="0"/>
                                            </a:rPr>
                                            <m:t>𝑖𝑗</m:t>
                                          </m:r>
                                        </m:sub>
                                      </m:sSub>
                                      <m:r>
                                        <a:rPr lang="en-US" sz="2800" b="0" i="1" smtClean="0">
                                          <a:solidFill>
                                            <a:srgbClr val="7030A0"/>
                                          </a:solidFill>
                                          <a:latin typeface="Cambria Math" panose="02040503050406030204" pitchFamily="18" charset="0"/>
                                        </a:rPr>
                                        <m:t>−</m:t>
                                      </m:r>
                                      <m:r>
                                        <m:rPr>
                                          <m:sty m:val="p"/>
                                        </m:rPr>
                                        <a:rPr lang="en-US" sz="2800" b="0" i="0" smtClean="0">
                                          <a:solidFill>
                                            <a:srgbClr val="7030A0"/>
                                          </a:solidFill>
                                          <a:latin typeface="Cambria Math" panose="02040503050406030204" pitchFamily="18" charset="0"/>
                                        </a:rPr>
                                        <m:t>proj</m:t>
                                      </m:r>
                                      <m:d>
                                        <m:dPr>
                                          <m:ctrlPr>
                                            <a:rPr lang="en-US" sz="2800" b="0" i="1" smtClean="0">
                                              <a:solidFill>
                                                <a:srgbClr val="7030A0"/>
                                              </a:solidFill>
                                              <a:latin typeface="Cambria Math" panose="02040503050406030204" pitchFamily="18" charset="0"/>
                                            </a:rPr>
                                          </m:ctrlPr>
                                        </m:dPr>
                                        <m:e>
                                          <m:sSub>
                                            <m:sSubPr>
                                              <m:ctrlPr>
                                                <a:rPr lang="en-US" sz="2800" b="0" i="1" smtClean="0">
                                                  <a:solidFill>
                                                    <a:srgbClr val="C00000"/>
                                                  </a:solidFill>
                                                  <a:latin typeface="Cambria Math" panose="02040503050406030204" pitchFamily="18" charset="0"/>
                                                </a:rPr>
                                              </m:ctrlPr>
                                            </m:sSubPr>
                                            <m:e>
                                              <m:r>
                                                <a:rPr lang="en-US" sz="2800" b="1" i="1" smtClean="0">
                                                  <a:solidFill>
                                                    <a:srgbClr val="C00000"/>
                                                  </a:solidFill>
                                                  <a:latin typeface="Cambria Math" panose="02040503050406030204" pitchFamily="18" charset="0"/>
                                                </a:rPr>
                                                <m:t>𝑷</m:t>
                                              </m:r>
                                            </m:e>
                                            <m:sub>
                                              <m:r>
                                                <a:rPr lang="en-US" sz="2800" b="0" i="1" smtClean="0">
                                                  <a:solidFill>
                                                    <a:srgbClr val="C00000"/>
                                                  </a:solidFill>
                                                  <a:latin typeface="Cambria Math" panose="02040503050406030204" pitchFamily="18" charset="0"/>
                                                </a:rPr>
                                                <m:t>𝑖</m:t>
                                              </m:r>
                                            </m:sub>
                                          </m:sSub>
                                          <m:sSub>
                                            <m:sSubPr>
                                              <m:ctrlPr>
                                                <a:rPr lang="en-US" sz="2800" b="0" i="1" smtClean="0">
                                                  <a:solidFill>
                                                    <a:srgbClr val="C00000"/>
                                                  </a:solidFill>
                                                  <a:latin typeface="Cambria Math" panose="02040503050406030204" pitchFamily="18" charset="0"/>
                                                </a:rPr>
                                              </m:ctrlPr>
                                            </m:sSubPr>
                                            <m:e>
                                              <m:r>
                                                <a:rPr lang="en-US" sz="2800" b="1" i="1" smtClean="0">
                                                  <a:solidFill>
                                                    <a:srgbClr val="C00000"/>
                                                  </a:solidFill>
                                                  <a:latin typeface="Cambria Math" panose="02040503050406030204" pitchFamily="18" charset="0"/>
                                                </a:rPr>
                                                <m:t>𝑿</m:t>
                                              </m:r>
                                            </m:e>
                                            <m:sub>
                                              <m:r>
                                                <a:rPr lang="en-US" sz="2800" b="0" i="1" smtClean="0">
                                                  <a:solidFill>
                                                    <a:srgbClr val="C00000"/>
                                                  </a:solidFill>
                                                  <a:latin typeface="Cambria Math" panose="02040503050406030204" pitchFamily="18" charset="0"/>
                                                </a:rPr>
                                                <m:t>𝑗</m:t>
                                              </m:r>
                                            </m:sub>
                                          </m:sSub>
                                        </m:e>
                                      </m:d>
                                    </m:e>
                                  </m:d>
                                </m:e>
                                <m:sup>
                                  <m:r>
                                    <a:rPr lang="en-US" sz="2800" b="0" i="1" smtClean="0">
                                      <a:solidFill>
                                        <a:srgbClr val="7030A0"/>
                                      </a:solidFill>
                                      <a:latin typeface="Cambria Math" panose="02040503050406030204" pitchFamily="18" charset="0"/>
                                    </a:rPr>
                                    <m:t>2</m:t>
                                  </m:r>
                                </m:sup>
                              </m:sSup>
                            </m:e>
                          </m:nary>
                        </m:e>
                      </m:nary>
                    </m:oMath>
                  </m:oMathPara>
                </a14:m>
                <a:endParaRPr lang="en-US" sz="2800" dirty="0"/>
              </a:p>
            </p:txBody>
          </p:sp>
        </mc:Choice>
        <mc:Fallback xmlns="">
          <p:sp>
            <p:nvSpPr>
              <p:cNvPr id="24580" name="Rectangle 3"/>
              <p:cNvSpPr>
                <a:spLocks noGrp="1" noRot="1" noChangeAspect="1" noMove="1" noResize="1" noEditPoints="1" noAdjustHandles="1" noChangeArrowheads="1" noChangeShapeType="1" noTextEdit="1"/>
              </p:cNvSpPr>
              <p:nvPr>
                <p:ph type="body" idx="1"/>
              </p:nvPr>
            </p:nvSpPr>
            <p:spPr>
              <a:xfrm>
                <a:off x="914400" y="914400"/>
                <a:ext cx="10439400" cy="5486400"/>
              </a:xfrm>
              <a:blipFill>
                <a:blip r:embed="rId3"/>
                <a:stretch>
                  <a:fillRect l="-11922" t="-1389"/>
                </a:stretch>
              </a:blipFill>
            </p:spPr>
            <p:txBody>
              <a:bodyPr/>
              <a:lstStyle/>
              <a:p>
                <a:r>
                  <a:rPr lang="en-US">
                    <a:noFill/>
                  </a:rPr>
                  <a:t> </a:t>
                </a:r>
              </a:p>
            </p:txBody>
          </p:sp>
        </mc:Fallback>
      </mc:AlternateContent>
      <p:grpSp>
        <p:nvGrpSpPr>
          <p:cNvPr id="2" name="Group 1"/>
          <p:cNvGrpSpPr/>
          <p:nvPr/>
        </p:nvGrpSpPr>
        <p:grpSpPr>
          <a:xfrm>
            <a:off x="6691196" y="2209800"/>
            <a:ext cx="4967404" cy="3831672"/>
            <a:chOff x="2170113" y="2946400"/>
            <a:chExt cx="4967404" cy="3831672"/>
          </a:xfrm>
        </p:grpSpPr>
        <p:sp>
          <p:nvSpPr>
            <p:cNvPr id="24581" name="Line 10"/>
            <p:cNvSpPr>
              <a:spLocks noChangeShapeType="1"/>
            </p:cNvSpPr>
            <p:nvPr/>
          </p:nvSpPr>
          <p:spPr bwMode="auto">
            <a:xfrm flipV="1">
              <a:off x="2463800" y="3305175"/>
              <a:ext cx="1712913" cy="2290763"/>
            </a:xfrm>
            <a:prstGeom prst="line">
              <a:avLst/>
            </a:prstGeom>
            <a:noFill/>
            <a:ln w="9525">
              <a:solidFill>
                <a:schemeClr val="tx1"/>
              </a:solidFill>
              <a:round/>
              <a:headEnd/>
              <a:tailEnd/>
            </a:ln>
          </p:spPr>
          <p:txBody>
            <a:bodyPr/>
            <a:lstStyle/>
            <a:p>
              <a:endParaRPr lang="en-US"/>
            </a:p>
          </p:txBody>
        </p:sp>
        <p:sp>
          <p:nvSpPr>
            <p:cNvPr id="24582" name="Line 17"/>
            <p:cNvSpPr>
              <a:spLocks noChangeShapeType="1"/>
            </p:cNvSpPr>
            <p:nvPr/>
          </p:nvSpPr>
          <p:spPr bwMode="auto">
            <a:xfrm flipH="1" flipV="1">
              <a:off x="4176713" y="3305175"/>
              <a:ext cx="312737" cy="3200400"/>
            </a:xfrm>
            <a:prstGeom prst="line">
              <a:avLst/>
            </a:prstGeom>
            <a:noFill/>
            <a:ln w="9525">
              <a:solidFill>
                <a:schemeClr val="tx1"/>
              </a:solidFill>
              <a:round/>
              <a:headEnd/>
              <a:tailEnd/>
            </a:ln>
          </p:spPr>
          <p:txBody>
            <a:bodyPr/>
            <a:lstStyle/>
            <a:p>
              <a:endParaRPr lang="en-US"/>
            </a:p>
          </p:txBody>
        </p:sp>
        <p:sp>
          <p:nvSpPr>
            <p:cNvPr id="24583" name="Line 21"/>
            <p:cNvSpPr>
              <a:spLocks noChangeShapeType="1"/>
            </p:cNvSpPr>
            <p:nvPr/>
          </p:nvSpPr>
          <p:spPr bwMode="auto">
            <a:xfrm flipH="1" flipV="1">
              <a:off x="4176713" y="3305175"/>
              <a:ext cx="2492375" cy="2781300"/>
            </a:xfrm>
            <a:prstGeom prst="line">
              <a:avLst/>
            </a:prstGeom>
            <a:noFill/>
            <a:ln w="9525">
              <a:solidFill>
                <a:schemeClr val="tx1"/>
              </a:solidFill>
              <a:round/>
              <a:headEnd/>
              <a:tailEnd/>
            </a:ln>
          </p:spPr>
          <p:txBody>
            <a:bodyPr/>
            <a:lstStyle/>
            <a:p>
              <a:endParaRPr lang="en-US"/>
            </a:p>
          </p:txBody>
        </p:sp>
        <p:sp>
          <p:nvSpPr>
            <p:cNvPr id="24584" name="Rectangle 25"/>
            <p:cNvSpPr>
              <a:spLocks noChangeArrowheads="1"/>
            </p:cNvSpPr>
            <p:nvPr/>
          </p:nvSpPr>
          <p:spPr bwMode="auto">
            <a:xfrm>
              <a:off x="3770313" y="5311775"/>
              <a:ext cx="1295400" cy="871538"/>
            </a:xfrm>
            <a:prstGeom prst="rect">
              <a:avLst/>
            </a:prstGeom>
            <a:noFill/>
            <a:ln w="9525">
              <a:solidFill>
                <a:schemeClr val="tx1"/>
              </a:solidFill>
              <a:miter lim="800000"/>
              <a:headEnd/>
              <a:tailEnd/>
            </a:ln>
          </p:spPr>
          <p:txBody>
            <a:bodyPr wrap="none" anchor="ctr"/>
            <a:lstStyle/>
            <a:p>
              <a:endParaRPr lang="en-US"/>
            </a:p>
          </p:txBody>
        </p:sp>
        <p:sp>
          <p:nvSpPr>
            <p:cNvPr id="24585" name="AutoShape 26"/>
            <p:cNvSpPr>
              <a:spLocks noChangeArrowheads="1"/>
            </p:cNvSpPr>
            <p:nvPr/>
          </p:nvSpPr>
          <p:spPr bwMode="auto">
            <a:xfrm rot="16200000">
              <a:off x="2246313" y="4549775"/>
              <a:ext cx="1143000" cy="1143000"/>
            </a:xfrm>
            <a:prstGeom prst="parallelogram">
              <a:avLst>
                <a:gd name="adj" fmla="val 25000"/>
              </a:avLst>
            </a:prstGeom>
            <a:noFill/>
            <a:ln w="9525">
              <a:solidFill>
                <a:schemeClr val="tx1"/>
              </a:solidFill>
              <a:miter lim="800000"/>
              <a:headEnd/>
              <a:tailEnd/>
            </a:ln>
          </p:spPr>
          <p:txBody>
            <a:bodyPr wrap="none" anchor="ctr"/>
            <a:lstStyle/>
            <a:p>
              <a:endParaRPr lang="en-US"/>
            </a:p>
          </p:txBody>
        </p:sp>
        <p:sp>
          <p:nvSpPr>
            <p:cNvPr id="24586" name="AutoShape 27"/>
            <p:cNvSpPr>
              <a:spLocks noChangeArrowheads="1"/>
            </p:cNvSpPr>
            <p:nvPr/>
          </p:nvSpPr>
          <p:spPr bwMode="auto">
            <a:xfrm rot="5400000" flipH="1">
              <a:off x="5450681" y="4774407"/>
              <a:ext cx="1135063" cy="1143000"/>
            </a:xfrm>
            <a:prstGeom prst="parallelogram">
              <a:avLst>
                <a:gd name="adj" fmla="val 25000"/>
              </a:avLst>
            </a:prstGeom>
            <a:noFill/>
            <a:ln w="9525">
              <a:solidFill>
                <a:schemeClr val="tx1"/>
              </a:solidFill>
              <a:miter lim="800000"/>
              <a:headEnd/>
              <a:tailEnd/>
            </a:ln>
          </p:spPr>
          <p:txBody>
            <a:bodyPr wrap="none" anchor="ctr"/>
            <a:lstStyle/>
            <a:p>
              <a:endParaRPr lang="en-US"/>
            </a:p>
          </p:txBody>
        </p:sp>
        <p:sp>
          <p:nvSpPr>
            <p:cNvPr id="24587" name="Oval 31"/>
            <p:cNvSpPr>
              <a:spLocks noChangeAspect="1" noChangeArrowheads="1"/>
            </p:cNvSpPr>
            <p:nvPr/>
          </p:nvSpPr>
          <p:spPr bwMode="auto">
            <a:xfrm>
              <a:off x="4125913" y="3308350"/>
              <a:ext cx="74612" cy="79375"/>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88" name="Oval 37"/>
            <p:cNvSpPr>
              <a:spLocks noChangeAspect="1" noChangeArrowheads="1"/>
            </p:cNvSpPr>
            <p:nvPr/>
          </p:nvSpPr>
          <p:spPr bwMode="auto">
            <a:xfrm>
              <a:off x="2840038" y="4999038"/>
              <a:ext cx="74612"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89" name="Oval 48"/>
            <p:cNvSpPr>
              <a:spLocks noChangeAspect="1" noChangeArrowheads="1"/>
            </p:cNvSpPr>
            <p:nvPr/>
          </p:nvSpPr>
          <p:spPr bwMode="auto">
            <a:xfrm>
              <a:off x="4371975" y="5614988"/>
              <a:ext cx="74613"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590" name="Oval 49"/>
            <p:cNvSpPr>
              <a:spLocks noChangeAspect="1" noChangeArrowheads="1"/>
            </p:cNvSpPr>
            <p:nvPr/>
          </p:nvSpPr>
          <p:spPr bwMode="auto">
            <a:xfrm>
              <a:off x="5929313" y="5257800"/>
              <a:ext cx="74612" cy="77788"/>
            </a:xfrm>
            <a:prstGeom prst="ellipse">
              <a:avLst/>
            </a:prstGeom>
            <a:solidFill>
              <a:srgbClr val="FF0000"/>
            </a:solidFill>
            <a:ln w="9525">
              <a:solidFill>
                <a:srgbClr val="FF0000"/>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4591" name="Rectangle 55"/>
                <p:cNvSpPr>
                  <a:spLocks noChangeArrowheads="1"/>
                </p:cNvSpPr>
                <p:nvPr/>
              </p:nvSpPr>
              <p:spPr bwMode="auto">
                <a:xfrm>
                  <a:off x="2932113" y="5003800"/>
                  <a:ext cx="504433"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1</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1" name="Rectangle 55"/>
                <p:cNvSpPr>
                  <a:spLocks noRot="1" noChangeAspect="1" noMove="1" noResize="1" noEditPoints="1" noAdjustHandles="1" noChangeArrowheads="1" noChangeShapeType="1" noTextEdit="1"/>
                </p:cNvSpPr>
                <p:nvPr/>
              </p:nvSpPr>
              <p:spPr bwMode="auto">
                <a:xfrm>
                  <a:off x="2932113" y="5003800"/>
                  <a:ext cx="504433" cy="362984"/>
                </a:xfrm>
                <a:prstGeom prst="rect">
                  <a:avLst/>
                </a:prstGeom>
                <a:blipFill>
                  <a:blip r:embed="rId4"/>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2" name="Rectangle 56"/>
                <p:cNvSpPr>
                  <a:spLocks noChangeArrowheads="1"/>
                </p:cNvSpPr>
                <p:nvPr/>
              </p:nvSpPr>
              <p:spPr bwMode="auto">
                <a:xfrm>
                  <a:off x="4495800" y="5537200"/>
                  <a:ext cx="504433"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2</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2" name="Rectangle 56"/>
                <p:cNvSpPr>
                  <a:spLocks noRot="1" noChangeAspect="1" noMove="1" noResize="1" noEditPoints="1" noAdjustHandles="1" noChangeArrowheads="1" noChangeShapeType="1" noTextEdit="1"/>
                </p:cNvSpPr>
                <p:nvPr/>
              </p:nvSpPr>
              <p:spPr bwMode="auto">
                <a:xfrm>
                  <a:off x="4495800" y="5537200"/>
                  <a:ext cx="504433" cy="362984"/>
                </a:xfrm>
                <a:prstGeom prst="rect">
                  <a:avLst/>
                </a:prstGeom>
                <a:blipFill>
                  <a:blip r:embed="rId5"/>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3" name="Rectangle 57"/>
                <p:cNvSpPr>
                  <a:spLocks noChangeArrowheads="1"/>
                </p:cNvSpPr>
                <p:nvPr/>
              </p:nvSpPr>
              <p:spPr bwMode="auto">
                <a:xfrm>
                  <a:off x="6056313" y="4930775"/>
                  <a:ext cx="493712" cy="366713"/>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𝒙</m:t>
                        </m:r>
                        <m:r>
                          <a:rPr lang="en-US" sz="1800" i="1" baseline="-25000" dirty="0">
                            <a:latin typeface="Cambria Math" panose="02040503050406030204" pitchFamily="18" charset="0"/>
                          </a:rPr>
                          <m:t>3</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593" name="Rectangle 57"/>
                <p:cNvSpPr>
                  <a:spLocks noRot="1" noChangeAspect="1" noMove="1" noResize="1" noEditPoints="1" noAdjustHandles="1" noChangeArrowheads="1" noChangeShapeType="1" noTextEdit="1"/>
                </p:cNvSpPr>
                <p:nvPr/>
              </p:nvSpPr>
              <p:spPr bwMode="auto">
                <a:xfrm>
                  <a:off x="6056313" y="4930775"/>
                  <a:ext cx="493712" cy="366713"/>
                </a:xfrm>
                <a:prstGeom prst="rect">
                  <a:avLst/>
                </a:prstGeom>
                <a:blipFill>
                  <a:blip r:embed="rId6"/>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4" name="Rectangle 58"/>
                <p:cNvSpPr>
                  <a:spLocks noChangeArrowheads="1"/>
                </p:cNvSpPr>
                <p:nvPr/>
              </p:nvSpPr>
              <p:spPr bwMode="auto">
                <a:xfrm>
                  <a:off x="4098925" y="2946400"/>
                  <a:ext cx="446725"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𝑿</m:t>
                        </m:r>
                        <m:r>
                          <a:rPr lang="en-US" sz="1800" i="1" baseline="-25000" dirty="0" err="1" smtClean="0">
                            <a:latin typeface="Cambria Math" panose="02040503050406030204" pitchFamily="18" charset="0"/>
                          </a:rPr>
                          <m:t>𝑗</m:t>
                        </m:r>
                      </m:oMath>
                    </m:oMathPara>
                  </a14:m>
                  <a:endParaRPr lang="en-US" sz="1800" i="1" baseline="-25000" dirty="0"/>
                </a:p>
              </p:txBody>
            </p:sp>
          </mc:Choice>
          <mc:Fallback xmlns="">
            <p:sp>
              <p:nvSpPr>
                <p:cNvPr id="24594" name="Rectangle 58"/>
                <p:cNvSpPr>
                  <a:spLocks noRot="1" noChangeAspect="1" noMove="1" noResize="1" noEditPoints="1" noAdjustHandles="1" noChangeArrowheads="1" noChangeShapeType="1" noTextEdit="1"/>
                </p:cNvSpPr>
                <p:nvPr/>
              </p:nvSpPr>
              <p:spPr bwMode="auto">
                <a:xfrm>
                  <a:off x="4098925" y="2946400"/>
                  <a:ext cx="446725" cy="362984"/>
                </a:xfrm>
                <a:prstGeom prst="rect">
                  <a:avLst/>
                </a:prstGeom>
                <a:blipFill>
                  <a:blip r:embed="rId7"/>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5" name="Rectangle 59"/>
                <p:cNvSpPr>
                  <a:spLocks noChangeArrowheads="1"/>
                </p:cNvSpPr>
                <p:nvPr/>
              </p:nvSpPr>
              <p:spPr bwMode="auto">
                <a:xfrm>
                  <a:off x="2170113" y="5616575"/>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1</m:t>
                        </m:r>
                      </m:oMath>
                    </m:oMathPara>
                  </a14:m>
                  <a:endParaRPr lang="en-US" sz="1800" i="1" baseline="-25000" dirty="0"/>
                </a:p>
              </p:txBody>
            </p:sp>
          </mc:Choice>
          <mc:Fallback xmlns="">
            <p:sp>
              <p:nvSpPr>
                <p:cNvPr id="24595" name="Rectangle 59"/>
                <p:cNvSpPr>
                  <a:spLocks noRot="1" noChangeAspect="1" noMove="1" noResize="1" noEditPoints="1" noAdjustHandles="1" noChangeArrowheads="1" noChangeShapeType="1" noTextEdit="1"/>
                </p:cNvSpPr>
                <p:nvPr/>
              </p:nvSpPr>
              <p:spPr bwMode="auto">
                <a:xfrm>
                  <a:off x="2170113" y="5616575"/>
                  <a:ext cx="471604" cy="362984"/>
                </a:xfrm>
                <a:prstGeom prst="rect">
                  <a:avLst/>
                </a:prstGeom>
                <a:blipFill>
                  <a:blip r:embed="rId8"/>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6" name="Rectangle 60"/>
                <p:cNvSpPr>
                  <a:spLocks noChangeArrowheads="1"/>
                </p:cNvSpPr>
                <p:nvPr/>
              </p:nvSpPr>
              <p:spPr bwMode="auto">
                <a:xfrm>
                  <a:off x="4492625" y="6415088"/>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2</m:t>
                        </m:r>
                      </m:oMath>
                    </m:oMathPara>
                  </a14:m>
                  <a:endParaRPr lang="en-US" sz="1800" i="1" baseline="-25000" dirty="0"/>
                </a:p>
              </p:txBody>
            </p:sp>
          </mc:Choice>
          <mc:Fallback xmlns="">
            <p:sp>
              <p:nvSpPr>
                <p:cNvPr id="24596" name="Rectangle 60"/>
                <p:cNvSpPr>
                  <a:spLocks noRot="1" noChangeAspect="1" noMove="1" noResize="1" noEditPoints="1" noAdjustHandles="1" noChangeArrowheads="1" noChangeShapeType="1" noTextEdit="1"/>
                </p:cNvSpPr>
                <p:nvPr/>
              </p:nvSpPr>
              <p:spPr bwMode="auto">
                <a:xfrm>
                  <a:off x="4492625" y="6415088"/>
                  <a:ext cx="471604" cy="362984"/>
                </a:xfrm>
                <a:prstGeom prst="rect">
                  <a:avLst/>
                </a:prstGeom>
                <a:blipFill>
                  <a:blip r:embed="rId9"/>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97" name="Rectangle 61"/>
                <p:cNvSpPr>
                  <a:spLocks noChangeArrowheads="1"/>
                </p:cNvSpPr>
                <p:nvPr/>
              </p:nvSpPr>
              <p:spPr bwMode="auto">
                <a:xfrm>
                  <a:off x="6665913" y="6027738"/>
                  <a:ext cx="471604"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3</m:t>
                        </m:r>
                      </m:oMath>
                    </m:oMathPara>
                  </a14:m>
                  <a:endParaRPr lang="en-US" sz="1800" i="1" baseline="-25000" dirty="0"/>
                </a:p>
              </p:txBody>
            </p:sp>
          </mc:Choice>
          <mc:Fallback xmlns="">
            <p:sp>
              <p:nvSpPr>
                <p:cNvPr id="24597" name="Rectangle 61"/>
                <p:cNvSpPr>
                  <a:spLocks noRot="1" noChangeAspect="1" noMove="1" noResize="1" noEditPoints="1" noAdjustHandles="1" noChangeArrowheads="1" noChangeShapeType="1" noTextEdit="1"/>
                </p:cNvSpPr>
                <p:nvPr/>
              </p:nvSpPr>
              <p:spPr bwMode="auto">
                <a:xfrm>
                  <a:off x="6665913" y="6027738"/>
                  <a:ext cx="471604" cy="362984"/>
                </a:xfrm>
                <a:prstGeom prst="rect">
                  <a:avLst/>
                </a:prstGeom>
                <a:blipFill>
                  <a:blip r:embed="rId10"/>
                  <a:stretch>
                    <a:fillRect/>
                  </a:stretch>
                </a:blipFill>
                <a:ln w="9525">
                  <a:noFill/>
                  <a:miter lim="800000"/>
                  <a:headEnd/>
                  <a:tailEnd/>
                </a:ln>
              </p:spPr>
              <p:txBody>
                <a:bodyPr/>
                <a:lstStyle/>
                <a:p>
                  <a:r>
                    <a:rPr lang="en-US">
                      <a:noFill/>
                    </a:rPr>
                    <a:t> </a:t>
                  </a:r>
                </a:p>
              </p:txBody>
            </p:sp>
          </mc:Fallback>
        </mc:AlternateContent>
        <p:sp>
          <p:nvSpPr>
            <p:cNvPr id="24598" name="Freeform 63"/>
            <p:cNvSpPr>
              <a:spLocks/>
            </p:cNvSpPr>
            <p:nvPr/>
          </p:nvSpPr>
          <p:spPr bwMode="auto">
            <a:xfrm>
              <a:off x="2478088" y="3649663"/>
              <a:ext cx="1858962" cy="1958975"/>
            </a:xfrm>
            <a:custGeom>
              <a:avLst/>
              <a:gdLst>
                <a:gd name="T0" fmla="*/ 0 w 1171"/>
                <a:gd name="T1" fmla="*/ 2147483647 h 1234"/>
                <a:gd name="T2" fmla="*/ 2147483647 w 1171"/>
                <a:gd name="T3" fmla="*/ 0 h 1234"/>
                <a:gd name="T4" fmla="*/ 0 60000 65536"/>
                <a:gd name="T5" fmla="*/ 0 60000 65536"/>
                <a:gd name="T6" fmla="*/ 0 w 1171"/>
                <a:gd name="T7" fmla="*/ 0 h 1234"/>
                <a:gd name="T8" fmla="*/ 1171 w 1171"/>
                <a:gd name="T9" fmla="*/ 1234 h 1234"/>
              </a:gdLst>
              <a:ahLst/>
              <a:cxnLst>
                <a:cxn ang="T4">
                  <a:pos x="T0" y="T1"/>
                </a:cxn>
                <a:cxn ang="T5">
                  <a:pos x="T2" y="T3"/>
                </a:cxn>
              </a:cxnLst>
              <a:rect l="T6" t="T7" r="T8" b="T9"/>
              <a:pathLst>
                <a:path w="1171" h="1234">
                  <a:moveTo>
                    <a:pt x="0" y="1234"/>
                  </a:moveTo>
                  <a:lnTo>
                    <a:pt x="1171" y="0"/>
                  </a:lnTo>
                </a:path>
              </a:pathLst>
            </a:custGeom>
            <a:noFill/>
            <a:ln w="9525">
              <a:solidFill>
                <a:schemeClr val="folHlink"/>
              </a:solidFill>
              <a:round/>
              <a:headEnd/>
              <a:tailEnd/>
            </a:ln>
          </p:spPr>
          <p:txBody>
            <a:bodyPr/>
            <a:lstStyle/>
            <a:p>
              <a:endParaRPr lang="en-US"/>
            </a:p>
          </p:txBody>
        </p:sp>
        <p:sp>
          <p:nvSpPr>
            <p:cNvPr id="24599" name="Freeform 64"/>
            <p:cNvSpPr>
              <a:spLocks/>
            </p:cNvSpPr>
            <p:nvPr/>
          </p:nvSpPr>
          <p:spPr bwMode="auto">
            <a:xfrm>
              <a:off x="4495800" y="3354388"/>
              <a:ext cx="65088" cy="3111500"/>
            </a:xfrm>
            <a:custGeom>
              <a:avLst/>
              <a:gdLst>
                <a:gd name="T0" fmla="*/ 0 w 41"/>
                <a:gd name="T1" fmla="*/ 2147483647 h 1960"/>
                <a:gd name="T2" fmla="*/ 2147483647 w 41"/>
                <a:gd name="T3" fmla="*/ 0 h 1960"/>
                <a:gd name="T4" fmla="*/ 0 60000 65536"/>
                <a:gd name="T5" fmla="*/ 0 60000 65536"/>
                <a:gd name="T6" fmla="*/ 0 w 41"/>
                <a:gd name="T7" fmla="*/ 0 h 1960"/>
                <a:gd name="T8" fmla="*/ 41 w 41"/>
                <a:gd name="T9" fmla="*/ 1960 h 1960"/>
              </a:gdLst>
              <a:ahLst/>
              <a:cxnLst>
                <a:cxn ang="T4">
                  <a:pos x="T0" y="T1"/>
                </a:cxn>
                <a:cxn ang="T5">
                  <a:pos x="T2" y="T3"/>
                </a:cxn>
              </a:cxnLst>
              <a:rect l="T6" t="T7" r="T8" b="T9"/>
              <a:pathLst>
                <a:path w="41" h="1960">
                  <a:moveTo>
                    <a:pt x="0" y="1960"/>
                  </a:moveTo>
                  <a:lnTo>
                    <a:pt x="41" y="0"/>
                  </a:lnTo>
                </a:path>
              </a:pathLst>
            </a:custGeom>
            <a:noFill/>
            <a:ln w="9525">
              <a:solidFill>
                <a:schemeClr val="folHlink"/>
              </a:solidFill>
              <a:round/>
              <a:headEnd/>
              <a:tailEnd/>
            </a:ln>
          </p:spPr>
          <p:txBody>
            <a:bodyPr/>
            <a:lstStyle/>
            <a:p>
              <a:endParaRPr lang="en-US"/>
            </a:p>
          </p:txBody>
        </p:sp>
        <p:sp>
          <p:nvSpPr>
            <p:cNvPr id="24600" name="Freeform 65"/>
            <p:cNvSpPr>
              <a:spLocks/>
            </p:cNvSpPr>
            <p:nvPr/>
          </p:nvSpPr>
          <p:spPr bwMode="auto">
            <a:xfrm>
              <a:off x="4656138" y="3243263"/>
              <a:ext cx="2038350" cy="2827337"/>
            </a:xfrm>
            <a:custGeom>
              <a:avLst/>
              <a:gdLst>
                <a:gd name="T0" fmla="*/ 2147483647 w 1284"/>
                <a:gd name="T1" fmla="*/ 2147483647 h 1781"/>
                <a:gd name="T2" fmla="*/ 0 w 1284"/>
                <a:gd name="T3" fmla="*/ 0 h 1781"/>
                <a:gd name="T4" fmla="*/ 0 60000 65536"/>
                <a:gd name="T5" fmla="*/ 0 60000 65536"/>
                <a:gd name="T6" fmla="*/ 0 w 1284"/>
                <a:gd name="T7" fmla="*/ 0 h 1781"/>
                <a:gd name="T8" fmla="*/ 1284 w 1284"/>
                <a:gd name="T9" fmla="*/ 1781 h 1781"/>
              </a:gdLst>
              <a:ahLst/>
              <a:cxnLst>
                <a:cxn ang="T4">
                  <a:pos x="T0" y="T1"/>
                </a:cxn>
                <a:cxn ang="T5">
                  <a:pos x="T2" y="T3"/>
                </a:cxn>
              </a:cxnLst>
              <a:rect l="T6" t="T7" r="T8" b="T9"/>
              <a:pathLst>
                <a:path w="1284" h="1781">
                  <a:moveTo>
                    <a:pt x="1284" y="1781"/>
                  </a:moveTo>
                  <a:lnTo>
                    <a:pt x="0" y="0"/>
                  </a:lnTo>
                </a:path>
              </a:pathLst>
            </a:custGeom>
            <a:noFill/>
            <a:ln w="9525">
              <a:solidFill>
                <a:schemeClr val="folHlink"/>
              </a:solidFill>
              <a:round/>
              <a:headEnd/>
              <a:tailEnd/>
            </a:ln>
          </p:spPr>
          <p:txBody>
            <a:bodyPr/>
            <a:lstStyle/>
            <a:p>
              <a:endParaRPr lang="en-US"/>
            </a:p>
          </p:txBody>
        </p:sp>
        <p:sp>
          <p:nvSpPr>
            <p:cNvPr id="24601" name="Oval 50"/>
            <p:cNvSpPr>
              <a:spLocks noChangeAspect="1" noChangeArrowheads="1"/>
            </p:cNvSpPr>
            <p:nvPr/>
          </p:nvSpPr>
          <p:spPr bwMode="auto">
            <a:xfrm>
              <a:off x="6056313" y="5203825"/>
              <a:ext cx="74612" cy="77788"/>
            </a:xfrm>
            <a:prstGeom prst="ellipse">
              <a:avLst/>
            </a:prstGeom>
            <a:solidFill>
              <a:srgbClr val="2175D9"/>
            </a:solidFill>
            <a:ln w="9525">
              <a:solidFill>
                <a:srgbClr val="2175D9"/>
              </a:solidFill>
              <a:round/>
              <a:headEnd/>
              <a:tailEnd/>
            </a:ln>
          </p:spPr>
          <p:txBody>
            <a:bodyPr wrap="none" anchor="ctr"/>
            <a:lstStyle/>
            <a:p>
              <a:endParaRPr lang="en-US"/>
            </a:p>
          </p:txBody>
        </p:sp>
        <p:sp>
          <p:nvSpPr>
            <p:cNvPr id="24602" name="Oval 30"/>
            <p:cNvSpPr>
              <a:spLocks noChangeAspect="1" noChangeArrowheads="1"/>
            </p:cNvSpPr>
            <p:nvPr/>
          </p:nvSpPr>
          <p:spPr bwMode="auto">
            <a:xfrm>
              <a:off x="6656388" y="6062663"/>
              <a:ext cx="74612"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3" name="Oval 29"/>
            <p:cNvSpPr>
              <a:spLocks noChangeAspect="1" noChangeArrowheads="1"/>
            </p:cNvSpPr>
            <p:nvPr/>
          </p:nvSpPr>
          <p:spPr bwMode="auto">
            <a:xfrm>
              <a:off x="4462463" y="6457950"/>
              <a:ext cx="74612" cy="77788"/>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4" name="Oval 28"/>
            <p:cNvSpPr>
              <a:spLocks noChangeAspect="1" noChangeArrowheads="1"/>
            </p:cNvSpPr>
            <p:nvPr/>
          </p:nvSpPr>
          <p:spPr bwMode="auto">
            <a:xfrm>
              <a:off x="2438400" y="5557838"/>
              <a:ext cx="74613" cy="77787"/>
            </a:xfrm>
            <a:prstGeom prst="ellipse">
              <a:avLst/>
            </a:prstGeom>
            <a:solidFill>
              <a:srgbClr val="FF0000"/>
            </a:solidFill>
            <a:ln w="9525">
              <a:solidFill>
                <a:srgbClr val="FF0000"/>
              </a:solidFill>
              <a:round/>
              <a:headEnd/>
              <a:tailEnd/>
            </a:ln>
          </p:spPr>
          <p:txBody>
            <a:bodyPr wrap="none" anchor="ctr"/>
            <a:lstStyle/>
            <a:p>
              <a:endParaRPr lang="en-US"/>
            </a:p>
          </p:txBody>
        </p:sp>
        <p:sp>
          <p:nvSpPr>
            <p:cNvPr id="24605" name="Oval 44"/>
            <p:cNvSpPr>
              <a:spLocks noChangeAspect="1" noChangeArrowheads="1"/>
            </p:cNvSpPr>
            <p:nvPr/>
          </p:nvSpPr>
          <p:spPr bwMode="auto">
            <a:xfrm>
              <a:off x="4471988" y="5692775"/>
              <a:ext cx="74612" cy="77788"/>
            </a:xfrm>
            <a:prstGeom prst="ellipse">
              <a:avLst/>
            </a:prstGeom>
            <a:solidFill>
              <a:srgbClr val="2175D9"/>
            </a:solidFill>
            <a:ln w="9525">
              <a:solidFill>
                <a:srgbClr val="2175D9"/>
              </a:solidFill>
              <a:round/>
              <a:headEnd/>
              <a:tailEnd/>
            </a:ln>
          </p:spPr>
          <p:txBody>
            <a:bodyPr wrap="none" anchor="ctr"/>
            <a:lstStyle/>
            <a:p>
              <a:endParaRPr lang="en-US"/>
            </a:p>
          </p:txBody>
        </p:sp>
        <p:sp>
          <p:nvSpPr>
            <p:cNvPr id="24606" name="Oval 38"/>
            <p:cNvSpPr>
              <a:spLocks noChangeAspect="1" noChangeArrowheads="1"/>
            </p:cNvSpPr>
            <p:nvPr/>
          </p:nvSpPr>
          <p:spPr bwMode="auto">
            <a:xfrm>
              <a:off x="2909888" y="5081588"/>
              <a:ext cx="74612" cy="77787"/>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4607" name="Rectangle 66"/>
                <p:cNvSpPr>
                  <a:spLocks noChangeArrowheads="1"/>
                </p:cNvSpPr>
                <p:nvPr/>
              </p:nvSpPr>
              <p:spPr bwMode="auto">
                <a:xfrm>
                  <a:off x="2246313" y="4716463"/>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1</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7" name="Rectangle 66"/>
                <p:cNvSpPr>
                  <a:spLocks noRot="1" noChangeAspect="1" noMove="1" noResize="1" noEditPoints="1" noAdjustHandles="1" noChangeArrowheads="1" noChangeShapeType="1" noTextEdit="1"/>
                </p:cNvSpPr>
                <p:nvPr/>
              </p:nvSpPr>
              <p:spPr bwMode="auto">
                <a:xfrm>
                  <a:off x="2246313" y="4716463"/>
                  <a:ext cx="690382" cy="362984"/>
                </a:xfrm>
                <a:prstGeom prst="rect">
                  <a:avLst/>
                </a:prstGeom>
                <a:blipFill>
                  <a:blip r:embed="rId11"/>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08" name="Rectangle 67"/>
                <p:cNvSpPr>
                  <a:spLocks noChangeArrowheads="1"/>
                </p:cNvSpPr>
                <p:nvPr/>
              </p:nvSpPr>
              <p:spPr bwMode="auto">
                <a:xfrm>
                  <a:off x="3773488" y="5478463"/>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2</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8" name="Rectangle 67"/>
                <p:cNvSpPr>
                  <a:spLocks noRot="1" noChangeAspect="1" noMove="1" noResize="1" noEditPoints="1" noAdjustHandles="1" noChangeArrowheads="1" noChangeShapeType="1" noTextEdit="1"/>
                </p:cNvSpPr>
                <p:nvPr/>
              </p:nvSpPr>
              <p:spPr bwMode="auto">
                <a:xfrm>
                  <a:off x="3773488" y="5478463"/>
                  <a:ext cx="690382" cy="362984"/>
                </a:xfrm>
                <a:prstGeom prst="rect">
                  <a:avLst/>
                </a:prstGeom>
                <a:blipFill>
                  <a:blip r:embed="rId12"/>
                  <a:stretch>
                    <a:fillRect b="-10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09" name="Rectangle 68"/>
                <p:cNvSpPr>
                  <a:spLocks noChangeArrowheads="1"/>
                </p:cNvSpPr>
                <p:nvPr/>
              </p:nvSpPr>
              <p:spPr bwMode="auto">
                <a:xfrm>
                  <a:off x="5526088" y="5311775"/>
                  <a:ext cx="690382" cy="362984"/>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𝑷</m:t>
                        </m:r>
                        <m:r>
                          <a:rPr lang="en-US" sz="1800" i="1" baseline="-25000" dirty="0">
                            <a:latin typeface="Cambria Math" panose="02040503050406030204" pitchFamily="18" charset="0"/>
                          </a:rPr>
                          <m:t>3</m:t>
                        </m:r>
                        <m:r>
                          <a:rPr lang="en-US" sz="1800" b="1" i="1" dirty="0">
                            <a:latin typeface="Cambria Math" panose="02040503050406030204" pitchFamily="18" charset="0"/>
                          </a:rPr>
                          <m:t>𝑿</m:t>
                        </m:r>
                        <m:r>
                          <a:rPr lang="en-US" sz="1800" i="1" baseline="-25000" dirty="0">
                            <a:latin typeface="Cambria Math" panose="02040503050406030204" pitchFamily="18" charset="0"/>
                          </a:rPr>
                          <m:t>𝑗</m:t>
                        </m:r>
                      </m:oMath>
                    </m:oMathPara>
                  </a14:m>
                  <a:endParaRPr lang="en-US" sz="1800" i="1" baseline="-25000" dirty="0"/>
                </a:p>
              </p:txBody>
            </p:sp>
          </mc:Choice>
          <mc:Fallback xmlns="">
            <p:sp>
              <p:nvSpPr>
                <p:cNvPr id="24609" name="Rectangle 68"/>
                <p:cNvSpPr>
                  <a:spLocks noRot="1" noChangeAspect="1" noMove="1" noResize="1" noEditPoints="1" noAdjustHandles="1" noChangeArrowheads="1" noChangeShapeType="1" noTextEdit="1"/>
                </p:cNvSpPr>
                <p:nvPr/>
              </p:nvSpPr>
              <p:spPr bwMode="auto">
                <a:xfrm>
                  <a:off x="5526088" y="5311775"/>
                  <a:ext cx="690382" cy="362984"/>
                </a:xfrm>
                <a:prstGeom prst="rect">
                  <a:avLst/>
                </a:prstGeom>
                <a:blipFill>
                  <a:blip r:embed="rId13"/>
                  <a:stretch>
                    <a:fillRect b="-10000"/>
                  </a:stretch>
                </a:blipFill>
                <a:ln w="9525">
                  <a:noFill/>
                  <a:miter lim="800000"/>
                  <a:headEnd/>
                  <a:tailEnd/>
                </a:ln>
              </p:spPr>
              <p:txBody>
                <a:bodyPr/>
                <a:lstStyle/>
                <a:p>
                  <a:r>
                    <a:rPr lang="en-US">
                      <a:noFill/>
                    </a:rPr>
                    <a:t> </a:t>
                  </a:r>
                </a:p>
              </p:txBody>
            </p:sp>
          </mc:Fallback>
        </mc:AlternateContent>
      </p:grpSp>
      <p:cxnSp>
        <p:nvCxnSpPr>
          <p:cNvPr id="4" name="Straight Arrow Connector 3"/>
          <p:cNvCxnSpPr/>
          <p:nvPr/>
        </p:nvCxnSpPr>
        <p:spPr bwMode="auto">
          <a:xfrm flipV="1">
            <a:off x="2209800" y="3276600"/>
            <a:ext cx="0" cy="609600"/>
          </a:xfrm>
          <a:prstGeom prst="straightConnector1">
            <a:avLst/>
          </a:prstGeom>
          <a:solidFill>
            <a:schemeClr val="accent1"/>
          </a:solidFill>
          <a:ln w="9525" cap="flat" cmpd="sng" algn="ctr">
            <a:solidFill>
              <a:srgbClr val="3366FF"/>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5" name="TextBox 4"/>
              <p:cNvSpPr txBox="1"/>
              <p:nvPr/>
            </p:nvSpPr>
            <p:spPr>
              <a:xfrm>
                <a:off x="1447800" y="3886200"/>
                <a:ext cx="1600200" cy="830997"/>
              </a:xfrm>
              <a:prstGeom prst="rect">
                <a:avLst/>
              </a:prstGeom>
              <a:noFill/>
            </p:spPr>
            <p:txBody>
              <a:bodyPr wrap="square" rtlCol="0">
                <a:spAutoFit/>
              </a:bodyPr>
              <a:lstStyle/>
              <a:p>
                <a:pPr algn="ctr"/>
                <a:r>
                  <a:rPr lang="en-US" sz="1600" dirty="0">
                    <a:solidFill>
                      <a:srgbClr val="3366FF"/>
                    </a:solidFill>
                  </a:rPr>
                  <a:t>visibility flag: is point </a:t>
                </a:r>
                <a14:m>
                  <m:oMath xmlns:m="http://schemas.openxmlformats.org/officeDocument/2006/math">
                    <m:r>
                      <a:rPr lang="en-US" sz="1600" i="1" dirty="0" smtClean="0">
                        <a:solidFill>
                          <a:srgbClr val="3366FF"/>
                        </a:solidFill>
                        <a:latin typeface="Cambria Math" panose="02040503050406030204" pitchFamily="18" charset="0"/>
                      </a:rPr>
                      <m:t>𝑗</m:t>
                    </m:r>
                  </m:oMath>
                </a14:m>
                <a:r>
                  <a:rPr lang="en-US" sz="1600" dirty="0">
                    <a:solidFill>
                      <a:srgbClr val="3366FF"/>
                    </a:solidFill>
                  </a:rPr>
                  <a:t> visible in </a:t>
                </a:r>
                <a:br>
                  <a:rPr lang="en-US" sz="1600" dirty="0">
                    <a:solidFill>
                      <a:srgbClr val="3366FF"/>
                    </a:solidFill>
                  </a:rPr>
                </a:br>
                <a:r>
                  <a:rPr lang="en-US" sz="1600" dirty="0">
                    <a:solidFill>
                      <a:srgbClr val="3366FF"/>
                    </a:solidFill>
                  </a:rPr>
                  <a:t>view </a:t>
                </a:r>
                <a14:m>
                  <m:oMath xmlns:m="http://schemas.openxmlformats.org/officeDocument/2006/math">
                    <m:r>
                      <a:rPr lang="en-US" sz="1600" i="1" dirty="0" smtClean="0">
                        <a:solidFill>
                          <a:srgbClr val="3366FF"/>
                        </a:solidFill>
                        <a:latin typeface="Cambria Math" panose="02040503050406030204" pitchFamily="18" charset="0"/>
                      </a:rPr>
                      <m:t>𝑖</m:t>
                    </m:r>
                  </m:oMath>
                </a14:m>
                <a:r>
                  <a:rPr lang="en-US" sz="1600" dirty="0">
                    <a:solidFill>
                      <a:srgbClr val="3366FF"/>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1447800" y="3886200"/>
                <a:ext cx="1600200" cy="830997"/>
              </a:xfrm>
              <a:prstGeom prst="rect">
                <a:avLst/>
              </a:prstGeom>
              <a:blipFill>
                <a:blip r:embed="rId14"/>
                <a:stretch>
                  <a:fillRect l="-1575" t="-1515" r="-4724" b="-90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CF9508-3775-0146-AE18-FD0C7367A588}"/>
              </a:ext>
            </a:extLst>
          </p:cNvPr>
          <p:cNvSpPr txBox="1"/>
          <p:nvPr/>
        </p:nvSpPr>
        <p:spPr>
          <a:xfrm>
            <a:off x="1135048" y="6356832"/>
            <a:ext cx="9905340" cy="338554"/>
          </a:xfrm>
          <a:prstGeom prst="rect">
            <a:avLst/>
          </a:prstGeom>
          <a:noFill/>
        </p:spPr>
        <p:txBody>
          <a:bodyPr wrap="none" rtlCol="0">
            <a:spAutoFit/>
          </a:bodyPr>
          <a:lstStyle/>
          <a:p>
            <a:r>
              <a:rPr lang="en-US" sz="1600" dirty="0"/>
              <a:t>B. </a:t>
            </a:r>
            <a:r>
              <a:rPr lang="en-US" sz="1600" dirty="0" err="1"/>
              <a:t>Triggs</a:t>
            </a:r>
            <a:r>
              <a:rPr lang="en-US" sz="1600" dirty="0"/>
              <a:t> et al. </a:t>
            </a:r>
            <a:r>
              <a:rPr lang="en-US" sz="1600" dirty="0">
                <a:hlinkClick r:id="rId15"/>
              </a:rPr>
              <a:t>Bundle adjustment – A modern synthesis</a:t>
            </a:r>
            <a:r>
              <a:rPr lang="en-US" sz="1600" dirty="0"/>
              <a:t>. International Workshop on Vision Algorithms, 1999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Outline: Structure from Motion</a:t>
            </a:r>
          </a:p>
        </p:txBody>
      </p:sp>
      <p:sp>
        <p:nvSpPr>
          <p:cNvPr id="1092611" name="Rectangle 3"/>
          <p:cNvSpPr>
            <a:spLocks noGrp="1" noChangeArrowheads="1"/>
          </p:cNvSpPr>
          <p:nvPr>
            <p:ph type="body" idx="1"/>
          </p:nvPr>
        </p:nvSpPr>
        <p:spPr/>
        <p:txBody>
          <a:bodyPr/>
          <a:lstStyle/>
          <a:p>
            <a:pPr>
              <a:buFontTx/>
              <a:buChar char="•"/>
            </a:pPr>
            <a:r>
              <a:rPr lang="en-US" sz="2800" dirty="0">
                <a:solidFill>
                  <a:schemeClr val="bg1">
                    <a:lumMod val="50000"/>
                  </a:schemeClr>
                </a:solidFill>
              </a:rPr>
              <a:t>Problem definition and ambiguities</a:t>
            </a:r>
          </a:p>
          <a:p>
            <a:pPr>
              <a:buFontTx/>
              <a:buChar char="•"/>
            </a:pPr>
            <a:r>
              <a:rPr lang="en-US" sz="2800" dirty="0">
                <a:solidFill>
                  <a:schemeClr val="bg1">
                    <a:lumMod val="50000"/>
                  </a:schemeClr>
                </a:solidFill>
              </a:rPr>
              <a:t>Affine structure from motion</a:t>
            </a:r>
          </a:p>
          <a:p>
            <a:pPr lvl="1"/>
            <a:r>
              <a:rPr lang="en-US" sz="2400" dirty="0">
                <a:solidFill>
                  <a:schemeClr val="bg1">
                    <a:lumMod val="50000"/>
                  </a:schemeClr>
                </a:solidFill>
              </a:rPr>
              <a:t>Factorization</a:t>
            </a:r>
          </a:p>
          <a:p>
            <a:pPr>
              <a:buFontTx/>
              <a:buChar char="•"/>
            </a:pPr>
            <a:r>
              <a:rPr lang="en-US" sz="2800" dirty="0">
                <a:solidFill>
                  <a:schemeClr val="bg1">
                    <a:lumMod val="50000"/>
                  </a:schemeClr>
                </a:solidFill>
              </a:rPr>
              <a:t>Projective structure from motion</a:t>
            </a:r>
          </a:p>
          <a:p>
            <a:pPr lvl="1"/>
            <a:r>
              <a:rPr lang="en-US" sz="2400" dirty="0">
                <a:solidFill>
                  <a:schemeClr val="bg1">
                    <a:lumMod val="50000"/>
                  </a:schemeClr>
                </a:solidFill>
              </a:rPr>
              <a:t>Incremental reconstruction, bundle adjustment</a:t>
            </a:r>
          </a:p>
          <a:p>
            <a:pPr marL="457200" indent="-457200">
              <a:buFont typeface="Arial" panose="020B0604020202020204" pitchFamily="34" charset="0"/>
              <a:buChar char="•"/>
            </a:pPr>
            <a:r>
              <a:rPr lang="en-US" sz="2800" dirty="0"/>
              <a:t>Modern structure from motion pipeline</a:t>
            </a:r>
          </a:p>
        </p:txBody>
      </p:sp>
    </p:spTree>
    <p:extLst>
      <p:ext uri="{BB962C8B-B14F-4D97-AF65-F5344CB8AC3E}">
        <p14:creationId xmlns:p14="http://schemas.microsoft.com/office/powerpoint/2010/main" val="33031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2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t>Representative SFM Pipeline</a:t>
            </a:r>
          </a:p>
        </p:txBody>
      </p:sp>
      <p:sp>
        <p:nvSpPr>
          <p:cNvPr id="2" name="Rectangle 1"/>
          <p:cNvSpPr/>
          <p:nvPr/>
        </p:nvSpPr>
        <p:spPr>
          <a:xfrm>
            <a:off x="0" y="6120825"/>
            <a:ext cx="12039600" cy="584775"/>
          </a:xfrm>
          <a:prstGeom prst="rect">
            <a:avLst/>
          </a:prstGeom>
        </p:spPr>
        <p:txBody>
          <a:bodyPr wrap="square">
            <a:spAutoFit/>
          </a:bodyPr>
          <a:lstStyle/>
          <a:p>
            <a:pPr algn="ctr"/>
            <a:r>
              <a:rPr lang="en-US" sz="1600" dirty="0"/>
              <a:t>N. </a:t>
            </a:r>
            <a:r>
              <a:rPr lang="en-US" sz="1600" dirty="0" err="1"/>
              <a:t>Snavely</a:t>
            </a:r>
            <a:r>
              <a:rPr lang="en-US" sz="1600" dirty="0"/>
              <a:t>, S. Seitz, and R. </a:t>
            </a:r>
            <a:r>
              <a:rPr lang="en-US" sz="1600" dirty="0" err="1"/>
              <a:t>Szeliski</a:t>
            </a:r>
            <a:r>
              <a:rPr lang="en-US" sz="1600" dirty="0"/>
              <a:t>. </a:t>
            </a:r>
            <a:r>
              <a:rPr lang="en-US" sz="1600" dirty="0">
                <a:hlinkClick r:id="rId3"/>
              </a:rPr>
              <a:t>Photo tourism: Exploring photo collections in 3D</a:t>
            </a:r>
            <a:r>
              <a:rPr lang="en-US" sz="1600" dirty="0"/>
              <a:t>. SIGGRAPH 2006</a:t>
            </a:r>
          </a:p>
          <a:p>
            <a:pPr algn="ctr"/>
            <a:r>
              <a:rPr lang="en-US" sz="1600" dirty="0">
                <a:hlinkClick r:id="rId3"/>
              </a:rPr>
              <a:t>http://</a:t>
            </a:r>
            <a:r>
              <a:rPr lang="en-US" sz="1600" dirty="0" err="1">
                <a:hlinkClick r:id="rId3"/>
              </a:rPr>
              <a:t>phototour.cs.washington.edu</a:t>
            </a:r>
            <a:r>
              <a:rPr lang="en-US" sz="1600" dirty="0">
                <a:hlinkClick r:id="rId3"/>
              </a:rPr>
              <a:t>/</a:t>
            </a:r>
            <a:endParaRPr lang="en-US" sz="1600" dirty="0"/>
          </a:p>
        </p:txBody>
      </p:sp>
      <p:pic>
        <p:nvPicPr>
          <p:cNvPr id="3" name="Picture 2"/>
          <p:cNvPicPr>
            <a:picLocks noChangeAspect="1"/>
          </p:cNvPicPr>
          <p:nvPr/>
        </p:nvPicPr>
        <p:blipFill>
          <a:blip r:embed="rId4"/>
          <a:stretch>
            <a:fillRect/>
          </a:stretch>
        </p:blipFill>
        <p:spPr>
          <a:xfrm>
            <a:off x="1651000" y="1879600"/>
            <a:ext cx="8890000" cy="3086100"/>
          </a:xfrm>
          <a:prstGeom prst="rect">
            <a:avLst/>
          </a:prstGeom>
        </p:spPr>
      </p:pic>
    </p:spTree>
    <p:extLst>
      <p:ext uri="{BB962C8B-B14F-4D97-AF65-F5344CB8AC3E}">
        <p14:creationId xmlns:p14="http://schemas.microsoft.com/office/powerpoint/2010/main" val="4267851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t>Feature Detection</a:t>
            </a:r>
          </a:p>
        </p:txBody>
      </p:sp>
      <p:grpSp>
        <p:nvGrpSpPr>
          <p:cNvPr id="16387" name="Group 37"/>
          <p:cNvGrpSpPr>
            <a:grpSpLocks/>
          </p:cNvGrpSpPr>
          <p:nvPr/>
        </p:nvGrpSpPr>
        <p:grpSpPr bwMode="auto">
          <a:xfrm>
            <a:off x="3937001" y="2392364"/>
            <a:ext cx="4232275" cy="3711575"/>
            <a:chOff x="1300" y="1670"/>
            <a:chExt cx="2049" cy="1800"/>
          </a:xfrm>
        </p:grpSpPr>
        <p:pic>
          <p:nvPicPr>
            <p:cNvPr id="16389" name="Picture 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0" name="Picture 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1" name="Picture 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2" name="Picture 1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6393" name="Picture 1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4" name="Picture 1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5" name="Picture 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6" name="Picture 23"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7" name="Picture 2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8" name="Picture 2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9" name="Picture 26"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2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1" name="Picture 2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2" name="Picture 33"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3" name="Picture 3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4" name="Picture 35"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1" name="Rectangle 3"/>
          <p:cNvSpPr txBox="1">
            <a:spLocks noChangeArrowheads="1"/>
          </p:cNvSpPr>
          <p:nvPr/>
        </p:nvSpPr>
        <p:spPr bwMode="auto">
          <a:xfrm>
            <a:off x="2908300" y="1219200"/>
            <a:ext cx="6529388" cy="550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r>
              <a:rPr lang="en-US" altLang="en-US" kern="0" dirty="0"/>
              <a:t>Detect SIFT features</a:t>
            </a:r>
          </a:p>
        </p:txBody>
      </p:sp>
      <p:sp>
        <p:nvSpPr>
          <p:cNvPr id="2" name="TextBox 1"/>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3453228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t>Feature Detection</a:t>
            </a:r>
          </a:p>
        </p:txBody>
      </p:sp>
      <p:sp>
        <p:nvSpPr>
          <p:cNvPr id="17411" name="Rectangle 3"/>
          <p:cNvSpPr>
            <a:spLocks noGrp="1" noChangeArrowheads="1"/>
          </p:cNvSpPr>
          <p:nvPr>
            <p:ph type="body" idx="1"/>
          </p:nvPr>
        </p:nvSpPr>
        <p:spPr>
          <a:xfrm>
            <a:off x="2908300" y="1219200"/>
            <a:ext cx="6529388" cy="550863"/>
          </a:xfrm>
        </p:spPr>
        <p:txBody>
          <a:bodyPr/>
          <a:lstStyle/>
          <a:p>
            <a:pPr algn="ctr">
              <a:buFontTx/>
              <a:buNone/>
            </a:pPr>
            <a:r>
              <a:rPr lang="en-US" altLang="en-US" dirty="0"/>
              <a:t>Detect SIFT features</a:t>
            </a:r>
          </a:p>
        </p:txBody>
      </p:sp>
      <p:grpSp>
        <p:nvGrpSpPr>
          <p:cNvPr id="17412" name="Group 251"/>
          <p:cNvGrpSpPr>
            <a:grpSpLocks/>
          </p:cNvGrpSpPr>
          <p:nvPr/>
        </p:nvGrpSpPr>
        <p:grpSpPr bwMode="auto">
          <a:xfrm>
            <a:off x="3937001" y="2392364"/>
            <a:ext cx="4232275" cy="3711575"/>
            <a:chOff x="1300" y="1670"/>
            <a:chExt cx="2049" cy="1800"/>
          </a:xfrm>
        </p:grpSpPr>
        <p:pic>
          <p:nvPicPr>
            <p:cNvPr id="17413" name="Picture 8"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4" name="Picture 9"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5" name="Picture 10"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18"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7417" name="Picture 19"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8" name="Picture 20"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9" name="Picture 23"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0" name="Picture 24"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1" name="Picture 25"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26"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3" name="Picture 27"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4" name="Picture 28"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5" name="Picture 30"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6" name="Picture 34"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7" name="Picture 35"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8" name="Picture 36"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9" name="Oval 37"/>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0" name="Oval 38"/>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1" name="Oval 39"/>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2" name="Oval 40"/>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3" name="Oval 41"/>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4" name="Oval 42"/>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7435" name="Oval 43"/>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6" name="Oval 44"/>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7" name="Oval 45"/>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8" name="Oval 46"/>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39" name="Oval 47"/>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0" name="Oval 48"/>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1" name="Oval 49"/>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2" name="Oval 50"/>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3" name="Oval 51"/>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4" name="Oval 52"/>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5" name="Oval 53"/>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6" name="Oval 54"/>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7" name="Oval 55"/>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8" name="Oval 56"/>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49" name="Oval 57"/>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0" name="Oval 58"/>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1" name="Oval 59"/>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2" name="Oval 60"/>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3" name="Oval 61"/>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4" name="Oval 6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5" name="Oval 63"/>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6" name="Oval 64"/>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7" name="Oval 65"/>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8" name="Oval 66"/>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59" name="Oval 67"/>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0" name="Oval 68"/>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1" name="Oval 69"/>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2" name="Oval 70"/>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3" name="Oval 71"/>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4" name="Oval 72"/>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5" name="Oval 73"/>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6" name="Oval 75"/>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7" name="Oval 97"/>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8" name="Oval 99"/>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69" name="Oval 110"/>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0" name="Oval 113"/>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1" name="Oval 114"/>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2" name="Oval 115"/>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3" name="Oval 116"/>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4" name="Oval 117"/>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5" name="Oval 118"/>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6" name="Oval 119"/>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7" name="Oval 120"/>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8" name="Oval 121"/>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79" name="Oval 122"/>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0" name="Oval 123"/>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1" name="Oval 124"/>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2" name="Oval 125"/>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3" name="Oval 126"/>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4" name="Oval 127"/>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5" name="Oval 128"/>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6" name="Oval 129"/>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7" name="Oval 130"/>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8" name="Oval 131"/>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89" name="Oval 132"/>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0" name="Oval 133"/>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1" name="Oval 164"/>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2" name="Oval 165"/>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3" name="Oval 166"/>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4" name="Oval 167"/>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5" name="Oval 168"/>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6" name="Oval 169"/>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7" name="Oval 170"/>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8" name="Oval 176"/>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499" name="Oval 177"/>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0" name="Oval 178"/>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1" name="Oval 182"/>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2" name="Oval 183"/>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3" name="Oval 184"/>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4" name="Oval 185"/>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5" name="Oval 186"/>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6" name="Oval 187"/>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7" name="Oval 188"/>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8" name="Oval 189"/>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09" name="Oval 190"/>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0" name="Oval 191"/>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1" name="Oval 192"/>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2" name="Oval 220"/>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3" name="Oval 221"/>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4" name="Oval 222"/>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5" name="Oval 223"/>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6" name="Oval 224"/>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7" name="Oval 225"/>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8" name="Oval 226"/>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19" name="Oval 227"/>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0" name="Oval 233"/>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1" name="Oval 234"/>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2" name="Oval 235"/>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3" name="Oval 236"/>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4" name="Oval 237"/>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5" name="Oval 238"/>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6" name="Oval 239"/>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7" name="Oval 240"/>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8" name="Oval 241"/>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29" name="Oval 242"/>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0" name="Oval 243"/>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1" name="Oval 244"/>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2" name="Oval 245"/>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3" name="Oval 246"/>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4" name="Oval 247"/>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5" name="Oval 248"/>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6" name="Oval 249"/>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7537" name="Oval 250"/>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30" name="TextBox 129"/>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131" name="Rectangle 3">
            <a:extLst>
              <a:ext uri="{FF2B5EF4-FFF2-40B4-BE49-F238E27FC236}">
                <a16:creationId xmlns:a16="http://schemas.microsoft.com/office/drawing/2014/main" id="{7F820456-C554-464D-BC09-29AEB6F227F7}"/>
              </a:ext>
            </a:extLst>
          </p:cNvPr>
          <p:cNvSpPr txBox="1">
            <a:spLocks noChangeArrowheads="1"/>
          </p:cNvSpPr>
          <p:nvPr/>
        </p:nvSpPr>
        <p:spPr bwMode="auto">
          <a:xfrm>
            <a:off x="1963700" y="1690981"/>
            <a:ext cx="8540345" cy="550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r>
              <a:rPr lang="en-US" altLang="en-US" kern="0" dirty="0"/>
              <a:t>Other popular feature types: </a:t>
            </a:r>
            <a:r>
              <a:rPr lang="en-US" altLang="en-US" kern="0" dirty="0">
                <a:hlinkClick r:id="rId19"/>
              </a:rPr>
              <a:t>SURF</a:t>
            </a:r>
            <a:r>
              <a:rPr lang="en-US" altLang="en-US" kern="0" dirty="0"/>
              <a:t>, </a:t>
            </a:r>
            <a:r>
              <a:rPr lang="en-US" altLang="en-US" kern="0" dirty="0">
                <a:hlinkClick r:id="rId20"/>
              </a:rPr>
              <a:t>ORB</a:t>
            </a:r>
            <a:r>
              <a:rPr lang="en-US" altLang="en-US" kern="0" dirty="0"/>
              <a:t>, </a:t>
            </a:r>
            <a:r>
              <a:rPr lang="en-US" altLang="en-US" kern="0" dirty="0">
                <a:hlinkClick r:id="rId21"/>
              </a:rPr>
              <a:t>BRISK</a:t>
            </a:r>
            <a:r>
              <a:rPr lang="en-US" altLang="en-US" kern="0" dirty="0"/>
              <a:t>, …</a:t>
            </a:r>
          </a:p>
        </p:txBody>
      </p:sp>
    </p:spTree>
    <p:extLst>
      <p:ext uri="{BB962C8B-B14F-4D97-AF65-F5344CB8AC3E}">
        <p14:creationId xmlns:p14="http://schemas.microsoft.com/office/powerpoint/2010/main" val="14374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35" name="Line 675"/>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435" name="Rectangle 2"/>
          <p:cNvSpPr>
            <a:spLocks noGrp="1" noChangeArrowheads="1"/>
          </p:cNvSpPr>
          <p:nvPr>
            <p:ph type="title"/>
          </p:nvPr>
        </p:nvSpPr>
        <p:spPr/>
        <p:txBody>
          <a:bodyPr/>
          <a:lstStyle/>
          <a:p>
            <a:r>
              <a:rPr lang="en-US" altLang="en-US" dirty="0"/>
              <a:t>Feature Matching</a:t>
            </a:r>
          </a:p>
        </p:txBody>
      </p:sp>
      <p:sp>
        <p:nvSpPr>
          <p:cNvPr id="18436" name="Rectangle 3"/>
          <p:cNvSpPr>
            <a:spLocks noGrp="1" noChangeArrowheads="1"/>
          </p:cNvSpPr>
          <p:nvPr>
            <p:ph type="body" idx="1"/>
          </p:nvPr>
        </p:nvSpPr>
        <p:spPr>
          <a:xfrm>
            <a:off x="3024188" y="1355726"/>
            <a:ext cx="6297612" cy="588963"/>
          </a:xfrm>
        </p:spPr>
        <p:txBody>
          <a:bodyPr/>
          <a:lstStyle/>
          <a:p>
            <a:pPr>
              <a:buFontTx/>
              <a:buNone/>
            </a:pPr>
            <a:r>
              <a:rPr lang="en-US" altLang="en-US" dirty="0"/>
              <a:t>Match features between each pair of images</a:t>
            </a:r>
          </a:p>
        </p:txBody>
      </p:sp>
      <p:grpSp>
        <p:nvGrpSpPr>
          <p:cNvPr id="2" name="Group 548"/>
          <p:cNvGrpSpPr>
            <a:grpSpLocks/>
          </p:cNvGrpSpPr>
          <p:nvPr/>
        </p:nvGrpSpPr>
        <p:grpSpPr bwMode="auto">
          <a:xfrm>
            <a:off x="3937001" y="2395539"/>
            <a:ext cx="4232275" cy="3711575"/>
            <a:chOff x="1300" y="1670"/>
            <a:chExt cx="2049" cy="1800"/>
          </a:xfrm>
        </p:grpSpPr>
        <p:sp>
          <p:nvSpPr>
            <p:cNvPr id="18564" name="Line 547"/>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5" name="Line 546"/>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6" name="Line 545"/>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7" name="Line 544"/>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8"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69"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0"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1"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2"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3" name="Line 15"/>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4" name="Line 17"/>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5" name="Line 18"/>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6" name="Line 19"/>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7" name="Line 27"/>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8" name="Line 38"/>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79" name="Line 41"/>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8580" name="Line 43"/>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8581" name="Picture 4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2" name="Picture 4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3" name="Picture 4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4" name="Picture 5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8585" name="Picture 5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6" name="Picture 5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7" name="Picture 6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8" name="Picture 63"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89" name="Picture 6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0" name="Picture 6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1" name="Picture 66"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2" name="Picture 6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3" name="Picture 6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4" name="Picture 73"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5" name="Picture 7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6" name="Picture 75"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7" name="Picture 78" descr="daryoush_665363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8" name="Picture 7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99" name="Picture 81" descr="mscolly_851276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600" name="Oval 82"/>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1" name="Oval 83"/>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2" name="Oval 84"/>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3" name="Oval 85"/>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4" name="Oval 86"/>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5" name="Oval 87"/>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8606" name="Oval 88"/>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7" name="Oval 89"/>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8" name="Oval 90"/>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09" name="Oval 91"/>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0" name="Oval 92"/>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1" name="Oval 93"/>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2" name="Oval 94"/>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3" name="Oval 95"/>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4" name="Oval 96"/>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5" name="Oval 97"/>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6" name="Oval 98"/>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7" name="Oval 99"/>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8" name="Oval 100"/>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19" name="Oval 101"/>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0" name="Oval 102"/>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1" name="Oval 103"/>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2" name="Oval 104"/>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3" name="Oval 105"/>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4" name="Oval 106"/>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5" name="Oval 107"/>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6" name="Oval 108"/>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7" name="Oval 109"/>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8" name="Oval 110"/>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29" name="Oval 111"/>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0" name="Oval 112"/>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1" name="Oval 113"/>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2" name="Oval 114"/>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3" name="Oval 115"/>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4" name="Oval 116"/>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5" name="Oval 117"/>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6" name="Oval 118"/>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7" name="Oval 120"/>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8" name="Oval 142"/>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39" name="Oval 14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0" name="Oval 15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1" name="Oval 158"/>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2" name="Oval 159"/>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3" name="Oval 160"/>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4" name="Oval 161"/>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5" name="Oval 162"/>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6" name="Oval 163"/>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7" name="Oval 164"/>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8" name="Oval 165"/>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49" name="Oval 166"/>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0" name="Oval 167"/>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1" name="Oval 168"/>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2" name="Oval 169"/>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3" name="Oval 170"/>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4" name="Oval 171"/>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5" name="Oval 172"/>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6" name="Oval 173"/>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7" name="Oval 174"/>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8" name="Oval 175"/>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59" name="Oval 176"/>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0" name="Oval 177"/>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1" name="Oval 178"/>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2" name="Oval 209"/>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3" name="Oval 210"/>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4" name="Oval 211"/>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5" name="Oval 212"/>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6" name="Oval 213"/>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7" name="Oval 214"/>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8" name="Oval 215"/>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69" name="Oval 221"/>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0" name="Oval 222"/>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1" name="Oval 223"/>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2" name="Oval 22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3" name="Oval 22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4" name="Oval 22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5" name="Oval 23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6" name="Oval 23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7" name="Oval 23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8" name="Oval 23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79" name="Oval 23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0" name="Oval 23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1" name="Oval 23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2" name="Oval 23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3" name="Oval 265"/>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4" name="Oval 266"/>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5" name="Oval 267"/>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6" name="Oval 268"/>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7" name="Oval 269"/>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8" name="Oval 270"/>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89" name="Oval 271"/>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0" name="Oval 272"/>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1" name="Oval 278"/>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2" name="Oval 279"/>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3" name="Oval 280"/>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4" name="Oval 281"/>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5" name="Oval 282"/>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6" name="Oval 283"/>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7" name="Oval 284"/>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8" name="Oval 285"/>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699" name="Oval 286"/>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0" name="Oval 287"/>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1" name="Oval 288"/>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2" name="Oval 289"/>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3" name="Oval 290"/>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4" name="Oval 291"/>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5" name="Oval 292"/>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6" name="Oval 293"/>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7" name="Oval 294"/>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708" name="Oval 295"/>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grpSp>
        <p:nvGrpSpPr>
          <p:cNvPr id="18438" name="Group 549"/>
          <p:cNvGrpSpPr>
            <a:grpSpLocks/>
          </p:cNvGrpSpPr>
          <p:nvPr/>
        </p:nvGrpSpPr>
        <p:grpSpPr bwMode="auto">
          <a:xfrm>
            <a:off x="3937001" y="2392364"/>
            <a:ext cx="4232275" cy="3711575"/>
            <a:chOff x="1300" y="1670"/>
            <a:chExt cx="2049" cy="1800"/>
          </a:xfrm>
        </p:grpSpPr>
        <p:pic>
          <p:nvPicPr>
            <p:cNvPr id="18439" name="Picture 550" descr="vgasull_234975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551"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1" name="Picture 552"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2" name="Picture 553"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8443" name="Picture 554" descr="antmoose_358932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4" name="Picture 555"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5" name="Picture 556"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6" name="Picture 557"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7" name="Picture 558"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8" name="Picture 55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9" name="Picture 560"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0" name="Picture 561"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1" name="Picture 562" descr="kurtnaks_312682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2" name="Picture 563" descr="mrjennings_23299087"/>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3" name="Picture 56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4" name="Picture 565" descr="mscolly_851276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55" name="Oval 566"/>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6" name="Oval 567"/>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7" name="Oval 568"/>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8" name="Oval 569"/>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59" name="Oval 570"/>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0" name="Oval 571"/>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8461" name="Oval 572"/>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2" name="Oval 573"/>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3" name="Oval 574"/>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4" name="Oval 575"/>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5" name="Oval 576"/>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6" name="Oval 577"/>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7" name="Oval 578"/>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8" name="Oval 579"/>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69" name="Oval 580"/>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0" name="Oval 581"/>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1" name="Oval 58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2" name="Oval 583"/>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3" name="Oval 584"/>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4" name="Oval 585"/>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5" name="Oval 586"/>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6" name="Oval 587"/>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7" name="Oval 588"/>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8" name="Oval 589"/>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79" name="Oval 590"/>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0" name="Oval 59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1" name="Oval 592"/>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2" name="Oval 593"/>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3" name="Oval 594"/>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4" name="Oval 595"/>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5" name="Oval 596"/>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6" name="Oval 597"/>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7" name="Oval 598"/>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8" name="Oval 599"/>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89" name="Oval 600"/>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0" name="Oval 601"/>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1" name="Oval 602"/>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2" name="Oval 603"/>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3" name="Oval 60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4" name="Oval 605"/>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5" name="Oval 606"/>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6" name="Oval 607"/>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7" name="Oval 608"/>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8" name="Oval 609"/>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499" name="Oval 610"/>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0" name="Oval 611"/>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1" name="Oval 612"/>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2" name="Oval 613"/>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3" name="Oval 614"/>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4" name="Oval 615"/>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5" name="Oval 616"/>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6" name="Oval 617"/>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7" name="Oval 618"/>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8" name="Oval 619"/>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09" name="Oval 620"/>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0" name="Oval 621"/>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1" name="Oval 622"/>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2" name="Oval 623"/>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3" name="Oval 624"/>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4" name="Oval 625"/>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5" name="Oval 626"/>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6" name="Oval 627"/>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7" name="Oval 628"/>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8" name="Oval 629"/>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19" name="Oval 630"/>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0" name="Oval 631"/>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1" name="Oval 632"/>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2" name="Oval 633"/>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3" name="Oval 634"/>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4" name="Oval 635"/>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5" name="Oval 636"/>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6" name="Oval 637"/>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7" name="Oval 638"/>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8" name="Oval 639"/>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29" name="Oval 640"/>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0" name="Oval 641"/>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1" name="Oval 642"/>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2" name="Oval 643"/>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3" name="Oval 644"/>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4" name="Oval 645"/>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5" name="Oval 646"/>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6" name="Oval 647"/>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7" name="Oval 648"/>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8" name="Oval 649"/>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39" name="Oval 650"/>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0" name="Oval 651"/>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1" name="Oval 652"/>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2" name="Oval 653"/>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3" name="Oval 654"/>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4" name="Oval 655"/>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5" name="Oval 656"/>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6" name="Oval 657"/>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7" name="Oval 658"/>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8" name="Oval 659"/>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49" name="Oval 660"/>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0" name="Oval 661"/>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1" name="Oval 662"/>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2" name="Oval 663"/>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3" name="Oval 664"/>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4" name="Oval 665"/>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5" name="Oval 666"/>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6" name="Oval 667"/>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7" name="Oval 668"/>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8" name="Oval 669"/>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59" name="Oval 670"/>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0" name="Oval 671"/>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1" name="Oval 672"/>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2" name="Oval 673"/>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8563" name="Oval 674"/>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77" name="TextBox 276"/>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144704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5235"/>
                                        </p:tgtEl>
                                        <p:attrNameLst>
                                          <p:attrName>style.visibility</p:attrName>
                                        </p:attrNameLst>
                                      </p:cBhvr>
                                      <p:to>
                                        <p:strVal val="visible"/>
                                      </p:to>
                                    </p:set>
                                    <p:animEffect transition="in" filter="fade">
                                      <p:cBhvr>
                                        <p:cTn id="10" dur="500"/>
                                        <p:tgtEl>
                                          <p:spTgt spid="1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734"/>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59" name="Rectangle 2"/>
          <p:cNvSpPr>
            <a:spLocks noGrp="1" noChangeArrowheads="1"/>
          </p:cNvSpPr>
          <p:nvPr>
            <p:ph type="title"/>
          </p:nvPr>
        </p:nvSpPr>
        <p:spPr/>
        <p:txBody>
          <a:bodyPr/>
          <a:lstStyle/>
          <a:p>
            <a:r>
              <a:rPr lang="en-US" altLang="en-US" dirty="0"/>
              <a:t>Feature Matching</a:t>
            </a:r>
          </a:p>
        </p:txBody>
      </p:sp>
      <p:grpSp>
        <p:nvGrpSpPr>
          <p:cNvPr id="19460" name="Group 585"/>
          <p:cNvGrpSpPr>
            <a:grpSpLocks/>
          </p:cNvGrpSpPr>
          <p:nvPr/>
        </p:nvGrpSpPr>
        <p:grpSpPr bwMode="auto">
          <a:xfrm>
            <a:off x="3937001" y="2395539"/>
            <a:ext cx="4232275" cy="3711575"/>
            <a:chOff x="1300" y="1670"/>
            <a:chExt cx="2049" cy="1800"/>
          </a:xfrm>
        </p:grpSpPr>
        <p:sp>
          <p:nvSpPr>
            <p:cNvPr id="19608" name="Line 584"/>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09" name="Line 582"/>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0" name="Line 580"/>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1" name="Line 58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2"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3"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4"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5"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6"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7" name="Line 16"/>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8" name="Line 17"/>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9" name="Line 24"/>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0" name="Line 32"/>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1" name="Line 3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622" name="Picture 39"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3" name="Picture 40"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4" name="Picture 41"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5" name="Picture 4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626" name="Picture 5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7" name="Picture 5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8" name="Picture 54"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9" name="Picture 55"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0" name="Picture 56"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1" name="Picture 5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2" name="Picture 58"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3" name="Picture 59"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4" name="Picture 61"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5" name="Picture 65"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6" name="Picture 66"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7" name="Picture 67"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8" name="Picture 70"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9" name="Picture 7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40" name="Picture 73"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41"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2"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3"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4"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5"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6"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647"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8"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9"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0"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1"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2"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3"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4"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5"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6"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7"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8"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9"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0"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1"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2"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3"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4"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5"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6"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7"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8"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9"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0"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1"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2"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3"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4"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5"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6"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7"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8"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9"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0"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1"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2"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3"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4"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5"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6"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7"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8"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9"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0"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1"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2"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3"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4"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5"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6"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7"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8"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9"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0"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1"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2"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3"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4"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5"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6"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7"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8"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9"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0"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1"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2"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3"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4"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5"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6"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7"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8"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9"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0"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1"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2"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3"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4"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5"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6"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7"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8"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9"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0"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1"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2"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3"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4"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5"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6"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7"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8"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9"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0"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1"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2"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3"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4"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5"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6"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7"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8"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9"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9461" name="Rectangle 587"/>
          <p:cNvSpPr>
            <a:spLocks noChangeArrowheads="1"/>
          </p:cNvSpPr>
          <p:nvPr/>
        </p:nvSpPr>
        <p:spPr bwMode="auto">
          <a:xfrm>
            <a:off x="1752600" y="1277938"/>
            <a:ext cx="8412162" cy="477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Source Sans Pro" panose="020B0503030403020204" pitchFamily="34" charset="0"/>
              </a:rPr>
              <a:t>Use RANSAC to estimate fundamental matrix between each pair</a:t>
            </a:r>
          </a:p>
        </p:txBody>
      </p:sp>
      <p:grpSp>
        <p:nvGrpSpPr>
          <p:cNvPr id="3" name="Group 588"/>
          <p:cNvGrpSpPr>
            <a:grpSpLocks/>
          </p:cNvGrpSpPr>
          <p:nvPr/>
        </p:nvGrpSpPr>
        <p:grpSpPr bwMode="auto">
          <a:xfrm>
            <a:off x="3937001" y="2392364"/>
            <a:ext cx="4232275" cy="3711575"/>
            <a:chOff x="1300" y="1670"/>
            <a:chExt cx="2049" cy="1800"/>
          </a:xfrm>
        </p:grpSpPr>
        <p:sp>
          <p:nvSpPr>
            <p:cNvPr id="19463" name="Line 589"/>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4" name="Line 590"/>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5" name="Line 59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6" name="Line 592"/>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7" name="Line 593"/>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8" name="Line 594"/>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9" name="Line 595"/>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0" name="Line 596"/>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1" name="Line 597"/>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2" name="Line 598"/>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3" name="Line 599"/>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4" name="Line 600"/>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5" name="Line 601"/>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6" name="Line 602"/>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7" name="Line 603"/>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8" name="Line 60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9" name="Line 605"/>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480" name="Picture 606"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607"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2" name="Picture 608"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60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484" name="Picture 61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61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6" name="Picture 61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7" name="Picture 613" descr="ekenzie_1894713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8" name="Picture 614" descr="ewanmcdowall_608215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9" name="Picture 61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0" name="Picture 616" descr="kurtnaks_3126328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61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618"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619"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4" name="Picture 620"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5" name="Picture 621"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6" name="Picture 6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7" name="Picture 623"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8" name="Picture 624"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9"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0"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1"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2"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3"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4"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505"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6"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7"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8"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9"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0"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1"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2"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3"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4"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5"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6"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7"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8"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9"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0"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1"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2"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3"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4"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5"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6"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7"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8"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9"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0"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1"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2"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3"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4"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5"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6"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7"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8"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9"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0"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1"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2"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3"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4"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5"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6"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7"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8"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9"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0"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1"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2"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3"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4"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5"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6"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7"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8"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9"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0"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1"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2"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3"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4"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5"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6"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7"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8"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9"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0"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1"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2"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3"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4"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5"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6"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7"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8"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9"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0"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1"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2"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3"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4"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5"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6"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7"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8"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9"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0"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1"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2"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3"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4"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5"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6"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7"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8"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9"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0"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1"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2"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3"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4"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5"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6"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7"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94" name="TextBox 293"/>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51824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dirty="0"/>
              <a:t>Structure from Motion</a:t>
            </a:r>
          </a:p>
        </p:txBody>
      </p:sp>
      <p:sp>
        <p:nvSpPr>
          <p:cNvPr id="123907" name="Rectangle 3"/>
          <p:cNvSpPr>
            <a:spLocks noChangeArrowheads="1"/>
          </p:cNvSpPr>
          <p:nvPr/>
        </p:nvSpPr>
        <p:spPr bwMode="auto">
          <a:xfrm>
            <a:off x="5788024" y="1539875"/>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2564606" y="2886869"/>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3660776" y="3462339"/>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7747794" y="3078957"/>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8578851" y="3717926"/>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5260975" y="3521076"/>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6143626" y="4032251"/>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2159000" y="2759075"/>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2159000" y="4206875"/>
            <a:ext cx="533400" cy="609600"/>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2159000" y="4740275"/>
            <a:ext cx="2209800" cy="76200"/>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6238875" y="3543301"/>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5248275" y="4991101"/>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6238875" y="4991101"/>
            <a:ext cx="1066800" cy="663575"/>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7848600" y="4779963"/>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9601200" y="4398963"/>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9601200" y="2951163"/>
            <a:ext cx="457200" cy="1828800"/>
          </a:xfrm>
          <a:prstGeom prst="line">
            <a:avLst/>
          </a:prstGeom>
          <a:noFill/>
          <a:ln w="9525">
            <a:solidFill>
              <a:schemeClr val="tx1"/>
            </a:solidFill>
            <a:round/>
            <a:headEnd/>
            <a:tailEnd/>
          </a:ln>
          <a:effectLst/>
        </p:spPr>
        <p:txBody>
          <a:bodyPr/>
          <a:lstStyle/>
          <a:p>
            <a:endParaRPr lang="en-US"/>
          </a:p>
        </p:txBody>
      </p:sp>
      <p:sp>
        <p:nvSpPr>
          <p:cNvPr id="123957" name="Text Box 53"/>
          <p:cNvSpPr txBox="1">
            <a:spLocks noChangeArrowheads="1"/>
          </p:cNvSpPr>
          <p:nvPr/>
        </p:nvSpPr>
        <p:spPr bwMode="auto">
          <a:xfrm>
            <a:off x="9582446" y="4965998"/>
            <a:ext cx="1085554" cy="338554"/>
          </a:xfrm>
          <a:prstGeom prst="rect">
            <a:avLst/>
          </a:prstGeom>
          <a:noFill/>
          <a:ln w="9525">
            <a:noFill/>
            <a:miter lim="800000"/>
            <a:headEnd/>
            <a:tailEnd/>
          </a:ln>
          <a:effectLst/>
        </p:spPr>
        <p:txBody>
          <a:bodyPr wrap="none">
            <a:spAutoFit/>
          </a:bodyPr>
          <a:lstStyle/>
          <a:p>
            <a:r>
              <a:rPr lang="en-US" sz="1600" dirty="0"/>
              <a:t>Camera 3</a:t>
            </a:r>
          </a:p>
        </p:txBody>
      </p:sp>
      <p:grpSp>
        <p:nvGrpSpPr>
          <p:cNvPr id="2" name="Group 54"/>
          <p:cNvGrpSpPr>
            <a:grpSpLocks/>
          </p:cNvGrpSpPr>
          <p:nvPr/>
        </p:nvGrpSpPr>
        <p:grpSpPr bwMode="auto">
          <a:xfrm>
            <a:off x="3096136" y="3297239"/>
            <a:ext cx="995143" cy="860425"/>
            <a:chOff x="852" y="2079"/>
            <a:chExt cx="760" cy="657"/>
          </a:xfrm>
        </p:grpSpPr>
        <p:sp>
          <p:nvSpPr>
            <p:cNvPr id="123959" name="Oval 55"/>
            <p:cNvSpPr>
              <a:spLocks noChangeArrowheads="1"/>
            </p:cNvSpPr>
            <p:nvPr/>
          </p:nvSpPr>
          <p:spPr bwMode="auto">
            <a:xfrm>
              <a:off x="852"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52"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43"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43" y="2123"/>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5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5653089" y="3768726"/>
            <a:ext cx="1042379" cy="950913"/>
            <a:chOff x="2412" y="2031"/>
            <a:chExt cx="813"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56" y="2586"/>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56" y="2144"/>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8207373" y="3369008"/>
            <a:ext cx="972776" cy="1005375"/>
            <a:chOff x="4188" y="1966"/>
            <a:chExt cx="733" cy="757"/>
          </a:xfrm>
        </p:grpSpPr>
        <p:sp>
          <p:nvSpPr>
            <p:cNvPr id="123975" name="Oval 71"/>
            <p:cNvSpPr>
              <a:spLocks noChangeArrowheads="1"/>
            </p:cNvSpPr>
            <p:nvPr/>
          </p:nvSpPr>
          <p:spPr bwMode="auto">
            <a:xfrm>
              <a:off x="4191" y="2081"/>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48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654"/>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52" y="2569"/>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38"/>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11" y="1966"/>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28" name="Oval 24"/>
          <p:cNvSpPr>
            <a:spLocks noChangeArrowheads="1"/>
          </p:cNvSpPr>
          <p:nvPr/>
        </p:nvSpPr>
        <p:spPr bwMode="auto">
          <a:xfrm>
            <a:off x="5809192" y="1622245"/>
            <a:ext cx="194733" cy="194684"/>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4683125" y="2434840"/>
            <a:ext cx="194733" cy="194684"/>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5809192" y="2807279"/>
            <a:ext cx="194733" cy="194684"/>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6850592" y="2502556"/>
            <a:ext cx="194733" cy="194684"/>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6816725" y="1275200"/>
            <a:ext cx="194733" cy="194684"/>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5766858" y="911225"/>
            <a:ext cx="194733" cy="194684"/>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23939" name="Line 35"/>
          <p:cNvSpPr>
            <a:spLocks noChangeShapeType="1"/>
          </p:cNvSpPr>
          <p:nvPr/>
        </p:nvSpPr>
        <p:spPr bwMode="auto">
          <a:xfrm flipH="1">
            <a:off x="2159001" y="3259139"/>
            <a:ext cx="2270125" cy="1557337"/>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5248275" y="3524251"/>
            <a:ext cx="990600" cy="213042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7861300" y="3451225"/>
            <a:ext cx="2197100" cy="1328738"/>
          </a:xfrm>
          <a:prstGeom prst="line">
            <a:avLst/>
          </a:prstGeom>
          <a:noFill/>
          <a:ln w="9525">
            <a:solidFill>
              <a:schemeClr val="tx1"/>
            </a:solidFill>
            <a:round/>
            <a:headEnd/>
            <a:tailEnd/>
          </a:ln>
          <a:effectLst/>
        </p:spPr>
        <p:txBody>
          <a:bodyPr/>
          <a:lstStyle/>
          <a:p>
            <a:endParaRPr lang="en-US"/>
          </a:p>
        </p:txBody>
      </p:sp>
      <p:sp>
        <p:nvSpPr>
          <p:cNvPr id="77" name="Text Box 51"/>
          <p:cNvSpPr txBox="1">
            <a:spLocks noChangeArrowheads="1"/>
          </p:cNvSpPr>
          <p:nvPr/>
        </p:nvSpPr>
        <p:spPr bwMode="auto">
          <a:xfrm>
            <a:off x="2392362" y="4889798"/>
            <a:ext cx="1085554" cy="338554"/>
          </a:xfrm>
          <a:prstGeom prst="rect">
            <a:avLst/>
          </a:prstGeom>
          <a:noFill/>
          <a:ln w="9525">
            <a:noFill/>
            <a:miter lim="800000"/>
            <a:headEnd/>
            <a:tailEnd/>
          </a:ln>
          <a:effectLst/>
        </p:spPr>
        <p:txBody>
          <a:bodyPr wrap="none">
            <a:spAutoFit/>
          </a:bodyPr>
          <a:lstStyle/>
          <a:p>
            <a:r>
              <a:rPr lang="en-US" sz="1600" dirty="0"/>
              <a:t>Camera 1</a:t>
            </a:r>
          </a:p>
        </p:txBody>
      </p:sp>
      <p:sp>
        <p:nvSpPr>
          <p:cNvPr id="78" name="Text Box 52"/>
          <p:cNvSpPr txBox="1">
            <a:spLocks noChangeArrowheads="1"/>
          </p:cNvSpPr>
          <p:nvPr/>
        </p:nvSpPr>
        <p:spPr bwMode="auto">
          <a:xfrm>
            <a:off x="6562725" y="5491956"/>
            <a:ext cx="1085554" cy="338554"/>
          </a:xfrm>
          <a:prstGeom prst="rect">
            <a:avLst/>
          </a:prstGeom>
          <a:noFill/>
          <a:ln w="9525">
            <a:noFill/>
            <a:miter lim="800000"/>
            <a:headEnd/>
            <a:tailEnd/>
          </a:ln>
          <a:effectLst/>
        </p:spPr>
        <p:txBody>
          <a:bodyPr wrap="none">
            <a:spAutoFit/>
          </a:bodyPr>
          <a:lstStyle/>
          <a:p>
            <a:r>
              <a:rPr lang="en-US" sz="1600" dirty="0"/>
              <a:t>Camera 2</a:t>
            </a:r>
          </a:p>
        </p:txBody>
      </p:sp>
      <p:sp>
        <p:nvSpPr>
          <p:cNvPr id="123927" name="Oval 23"/>
          <p:cNvSpPr>
            <a:spLocks noChangeArrowheads="1"/>
          </p:cNvSpPr>
          <p:nvPr/>
        </p:nvSpPr>
        <p:spPr bwMode="auto">
          <a:xfrm>
            <a:off x="4725458" y="1275200"/>
            <a:ext cx="194733" cy="194684"/>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65" name="TextBox 64"/>
          <p:cNvSpPr txBox="1"/>
          <p:nvPr/>
        </p:nvSpPr>
        <p:spPr>
          <a:xfrm>
            <a:off x="3495606" y="48768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6" name="TextBox 65"/>
          <p:cNvSpPr txBox="1"/>
          <p:nvPr/>
        </p:nvSpPr>
        <p:spPr>
          <a:xfrm>
            <a:off x="7695948" y="5380447"/>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
        <p:nvSpPr>
          <p:cNvPr id="67" name="TextBox 66"/>
          <p:cNvSpPr txBox="1"/>
          <p:nvPr/>
        </p:nvSpPr>
        <p:spPr>
          <a:xfrm>
            <a:off x="10743742" y="48768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63" name="Text Box 86">
                <a:extLst>
                  <a:ext uri="{FF2B5EF4-FFF2-40B4-BE49-F238E27FC236}">
                    <a16:creationId xmlns:a16="http://schemas.microsoft.com/office/drawing/2014/main" id="{638D8A96-E4D3-CF4B-80EE-7BF9DACD7240}"/>
                  </a:ext>
                </a:extLst>
              </p:cNvPr>
              <p:cNvSpPr txBox="1">
                <a:spLocks noChangeArrowheads="1"/>
              </p:cNvSpPr>
              <p:nvPr/>
            </p:nvSpPr>
            <p:spPr bwMode="auto">
              <a:xfrm>
                <a:off x="2286000" y="5100936"/>
                <a:ext cx="1268116" cy="461665"/>
              </a:xfrm>
              <a:prstGeom prst="rect">
                <a:avLst/>
              </a:prstGeom>
              <a:noFill/>
              <a:ln w="9525">
                <a:noFill/>
                <a:miter lim="800000"/>
                <a:headEnd/>
                <a:tailEnd/>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i="1" baseline="-25000" dirty="0">
                          <a:solidFill>
                            <a:srgbClr val="7030A0"/>
                          </a:solidFill>
                          <a:latin typeface="Cambria Math" panose="02040503050406030204" pitchFamily="18" charset="0"/>
                        </a:rPr>
                        <m:t>1</m:t>
                      </m:r>
                      <m:r>
                        <a:rPr lang="en-US" b="1" i="1" dirty="0">
                          <a:latin typeface="Cambria Math" panose="02040503050406030204" pitchFamily="18" charset="0"/>
                        </a:rPr>
                        <m:t>, </m:t>
                      </m:r>
                      <m:r>
                        <a:rPr lang="en-US" b="1" i="1" dirty="0" smtClean="0">
                          <a:solidFill>
                            <a:srgbClr val="7030A0"/>
                          </a:solidFill>
                          <a:latin typeface="Cambria Math" panose="02040503050406030204" pitchFamily="18" charset="0"/>
                        </a:rPr>
                        <m:t>𝑹</m:t>
                      </m:r>
                      <m:r>
                        <a:rPr lang="en-US" b="0" i="1" baseline="-25000" dirty="0">
                          <a:solidFill>
                            <a:srgbClr val="7030A0"/>
                          </a:solidFill>
                          <a:latin typeface="Cambria Math" panose="02040503050406030204" pitchFamily="18" charset="0"/>
                        </a:rPr>
                        <m:t>1</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a:solidFill>
                            <a:srgbClr val="7030A0"/>
                          </a:solidFill>
                          <a:latin typeface="Cambria Math" panose="02040503050406030204" pitchFamily="18" charset="0"/>
                        </a:rPr>
                        <m:t>1</m:t>
                      </m:r>
                    </m:oMath>
                  </m:oMathPara>
                </a14:m>
                <a:endParaRPr lang="en-US" baseline="-25000" dirty="0">
                  <a:solidFill>
                    <a:srgbClr val="7030A0"/>
                  </a:solidFill>
                  <a:latin typeface="Times New Roman" pitchFamily="18" charset="0"/>
                </a:endParaRPr>
              </a:p>
            </p:txBody>
          </p:sp>
        </mc:Choice>
        <mc:Fallback xmlns="">
          <p:sp>
            <p:nvSpPr>
              <p:cNvPr id="63" name="Text Box 86">
                <a:extLst>
                  <a:ext uri="{FF2B5EF4-FFF2-40B4-BE49-F238E27FC236}">
                    <a16:creationId xmlns:a16="http://schemas.microsoft.com/office/drawing/2014/main" id="{638D8A96-E4D3-CF4B-80EE-7BF9DACD7240}"/>
                  </a:ext>
                </a:extLst>
              </p:cNvPr>
              <p:cNvSpPr txBox="1">
                <a:spLocks noRot="1" noChangeAspect="1" noMove="1" noResize="1" noEditPoints="1" noAdjustHandles="1" noChangeArrowheads="1" noChangeShapeType="1" noTextEdit="1"/>
              </p:cNvSpPr>
              <p:nvPr/>
            </p:nvSpPr>
            <p:spPr bwMode="auto">
              <a:xfrm>
                <a:off x="2286000" y="5100936"/>
                <a:ext cx="1268116" cy="461665"/>
              </a:xfrm>
              <a:prstGeom prst="rect">
                <a:avLst/>
              </a:prstGeom>
              <a:blipFill>
                <a:blip r:embed="rId3"/>
                <a:stretch>
                  <a:fillRect l="-1000" r="-2000"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 Box 86">
                <a:extLst>
                  <a:ext uri="{FF2B5EF4-FFF2-40B4-BE49-F238E27FC236}">
                    <a16:creationId xmlns:a16="http://schemas.microsoft.com/office/drawing/2014/main" id="{F11F270F-1F2F-D949-A612-5EDD1E5125D3}"/>
                  </a:ext>
                </a:extLst>
              </p:cNvPr>
              <p:cNvSpPr txBox="1">
                <a:spLocks noChangeArrowheads="1"/>
              </p:cNvSpPr>
              <p:nvPr/>
            </p:nvSpPr>
            <p:spPr bwMode="auto">
              <a:xfrm>
                <a:off x="6477000" y="5737075"/>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2</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2</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2</m:t>
                      </m:r>
                    </m:oMath>
                  </m:oMathPara>
                </a14:m>
                <a:endParaRPr lang="en-US" baseline="-25000" dirty="0">
                  <a:solidFill>
                    <a:srgbClr val="7030A0"/>
                  </a:solidFill>
                  <a:latin typeface="Times New Roman" pitchFamily="18" charset="0"/>
                </a:endParaRPr>
              </a:p>
            </p:txBody>
          </p:sp>
        </mc:Choice>
        <mc:Fallback xmlns="">
          <p:sp>
            <p:nvSpPr>
              <p:cNvPr id="64" name="Text Box 86">
                <a:extLst>
                  <a:ext uri="{FF2B5EF4-FFF2-40B4-BE49-F238E27FC236}">
                    <a16:creationId xmlns:a16="http://schemas.microsoft.com/office/drawing/2014/main" id="{F11F270F-1F2F-D949-A612-5EDD1E5125D3}"/>
                  </a:ext>
                </a:extLst>
              </p:cNvPr>
              <p:cNvSpPr txBox="1">
                <a:spLocks noRot="1" noChangeAspect="1" noMove="1" noResize="1" noEditPoints="1" noAdjustHandles="1" noChangeArrowheads="1" noChangeShapeType="1" noTextEdit="1"/>
              </p:cNvSpPr>
              <p:nvPr/>
            </p:nvSpPr>
            <p:spPr bwMode="auto">
              <a:xfrm>
                <a:off x="6477000" y="5737075"/>
                <a:ext cx="898525" cy="461665"/>
              </a:xfrm>
              <a:prstGeom prst="rect">
                <a:avLst/>
              </a:prstGeom>
              <a:blipFill>
                <a:blip r:embed="rId4"/>
                <a:stretch>
                  <a:fillRect l="-1389" r="-43056" b="-2703"/>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 Box 86">
                <a:extLst>
                  <a:ext uri="{FF2B5EF4-FFF2-40B4-BE49-F238E27FC236}">
                    <a16:creationId xmlns:a16="http://schemas.microsoft.com/office/drawing/2014/main" id="{733A5F9C-92F0-D94F-912B-AD9A05A11225}"/>
                  </a:ext>
                </a:extLst>
              </p:cNvPr>
              <p:cNvSpPr txBox="1">
                <a:spLocks noChangeArrowheads="1"/>
              </p:cNvSpPr>
              <p:nvPr/>
            </p:nvSpPr>
            <p:spPr bwMode="auto">
              <a:xfrm>
                <a:off x="9538680" y="5253334"/>
                <a:ext cx="898525" cy="461665"/>
              </a:xfrm>
              <a:prstGeom prst="rect">
                <a:avLst/>
              </a:prstGeom>
              <a:noFill/>
              <a:ln w="9525">
                <a:noFill/>
                <a:miter lim="800000"/>
                <a:headEnd/>
                <a:tailEnd/>
              </a:ln>
              <a:effectLst/>
            </p:spPr>
            <p:txBody>
              <a:bodyPr>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7030A0"/>
                          </a:solidFill>
                          <a:latin typeface="Cambria Math" panose="02040503050406030204" pitchFamily="18" charset="0"/>
                        </a:rPr>
                        <m:t>𝑲</m:t>
                      </m:r>
                      <m:r>
                        <a:rPr lang="en-US" b="0" i="1" baseline="-25000" dirty="0" smtClean="0">
                          <a:solidFill>
                            <a:srgbClr val="7030A0"/>
                          </a:solidFill>
                          <a:latin typeface="Cambria Math" panose="02040503050406030204" pitchFamily="18" charset="0"/>
                        </a:rPr>
                        <m:t>3</m:t>
                      </m:r>
                      <m:r>
                        <a:rPr lang="en-US" b="1" i="1" dirty="0">
                          <a:latin typeface="Cambria Math" panose="02040503050406030204" pitchFamily="18" charset="0"/>
                        </a:rPr>
                        <m:t>,</m:t>
                      </m:r>
                      <m:r>
                        <a:rPr lang="en-US" b="1" i="1" dirty="0" smtClean="0">
                          <a:solidFill>
                            <a:srgbClr val="7030A0"/>
                          </a:solidFill>
                          <a:latin typeface="Cambria Math" panose="02040503050406030204" pitchFamily="18" charset="0"/>
                        </a:rPr>
                        <m:t>𝑹</m:t>
                      </m:r>
                      <m:r>
                        <a:rPr lang="en-US" b="0" i="1" baseline="-25000" dirty="0" smtClean="0">
                          <a:solidFill>
                            <a:srgbClr val="7030A0"/>
                          </a:solidFill>
                          <a:latin typeface="Cambria Math" panose="02040503050406030204" pitchFamily="18" charset="0"/>
                        </a:rPr>
                        <m:t>3</m:t>
                      </m:r>
                      <m:r>
                        <a:rPr lang="en-US" b="1" i="1" dirty="0" smtClean="0">
                          <a:solidFill>
                            <a:schemeClr val="tx1"/>
                          </a:solidFill>
                          <a:latin typeface="Cambria Math" panose="02040503050406030204" pitchFamily="18" charset="0"/>
                        </a:rPr>
                        <m:t>,</m:t>
                      </m:r>
                      <m:r>
                        <a:rPr lang="en-US" b="1" i="1" dirty="0">
                          <a:solidFill>
                            <a:srgbClr val="7030A0"/>
                          </a:solidFill>
                          <a:latin typeface="Cambria Math" panose="02040503050406030204" pitchFamily="18" charset="0"/>
                        </a:rPr>
                        <m:t>𝒕</m:t>
                      </m:r>
                      <m:r>
                        <a:rPr lang="en-US" b="0" i="1" baseline="-25000" dirty="0" smtClean="0">
                          <a:solidFill>
                            <a:srgbClr val="7030A0"/>
                          </a:solidFill>
                          <a:latin typeface="Cambria Math" panose="02040503050406030204" pitchFamily="18" charset="0"/>
                        </a:rPr>
                        <m:t>3</m:t>
                      </m:r>
                    </m:oMath>
                  </m:oMathPara>
                </a14:m>
                <a:endParaRPr lang="en-US" baseline="-25000" dirty="0">
                  <a:solidFill>
                    <a:srgbClr val="7030A0"/>
                  </a:solidFill>
                  <a:latin typeface="Times New Roman" pitchFamily="18" charset="0"/>
                </a:endParaRPr>
              </a:p>
            </p:txBody>
          </p:sp>
        </mc:Choice>
        <mc:Fallback xmlns="">
          <p:sp>
            <p:nvSpPr>
              <p:cNvPr id="68" name="Text Box 86">
                <a:extLst>
                  <a:ext uri="{FF2B5EF4-FFF2-40B4-BE49-F238E27FC236}">
                    <a16:creationId xmlns:a16="http://schemas.microsoft.com/office/drawing/2014/main" id="{733A5F9C-92F0-D94F-912B-AD9A05A11225}"/>
                  </a:ext>
                </a:extLst>
              </p:cNvPr>
              <p:cNvSpPr txBox="1">
                <a:spLocks noRot="1" noChangeAspect="1" noMove="1" noResize="1" noEditPoints="1" noAdjustHandles="1" noChangeArrowheads="1" noChangeShapeType="1" noTextEdit="1"/>
              </p:cNvSpPr>
              <p:nvPr/>
            </p:nvSpPr>
            <p:spPr bwMode="auto">
              <a:xfrm>
                <a:off x="9538680" y="5253334"/>
                <a:ext cx="898525" cy="461665"/>
              </a:xfrm>
              <a:prstGeom prst="rect">
                <a:avLst/>
              </a:prstGeom>
              <a:blipFill>
                <a:blip r:embed="rId5"/>
                <a:stretch>
                  <a:fillRect r="-43056" b="-2703"/>
                </a:stretch>
              </a:blipFill>
              <a:ln w="9525">
                <a:noFill/>
                <a:miter lim="800000"/>
                <a:headEnd/>
                <a:tailEnd/>
              </a:ln>
              <a:effectLst/>
            </p:spPr>
            <p:txBody>
              <a:bodyPr/>
              <a:lstStyle/>
              <a:p>
                <a:r>
                  <a:rPr lang="en-US">
                    <a:noFill/>
                  </a:rPr>
                  <a:t> </a:t>
                </a:r>
              </a:p>
            </p:txBody>
          </p:sp>
        </mc:Fallback>
      </mc:AlternateContent>
      <p:sp>
        <p:nvSpPr>
          <p:cNvPr id="69" name="TextBox 68">
            <a:extLst>
              <a:ext uri="{FF2B5EF4-FFF2-40B4-BE49-F238E27FC236}">
                <a16:creationId xmlns:a16="http://schemas.microsoft.com/office/drawing/2014/main" id="{183754F8-5625-6C45-B83A-6BB597EBC146}"/>
              </a:ext>
            </a:extLst>
          </p:cNvPr>
          <p:cNvSpPr txBox="1"/>
          <p:nvPr/>
        </p:nvSpPr>
        <p:spPr>
          <a:xfrm>
            <a:off x="4333806" y="762001"/>
            <a:ext cx="466794" cy="769441"/>
          </a:xfrm>
          <a:prstGeom prst="rect">
            <a:avLst/>
          </a:prstGeom>
          <a:noFill/>
        </p:spPr>
        <p:txBody>
          <a:bodyPr wrap="none" rtlCol="0">
            <a:spAutoFit/>
          </a:bodyPr>
          <a:lstStyle/>
          <a:p>
            <a:r>
              <a:rPr lang="en-US" sz="4400" b="1" dirty="0">
                <a:solidFill>
                  <a:srgbClr val="FF0000"/>
                </a:solidFill>
                <a:latin typeface="Times New Roman" pitchFamily="18" charset="0"/>
                <a:cs typeface="Times New Roman" pitchFamily="18" charset="0"/>
              </a:rPr>
              <a:t>?</a:t>
            </a:r>
          </a:p>
        </p:txBody>
      </p:sp>
    </p:spTree>
    <p:extLst>
      <p:ext uri="{BB962C8B-B14F-4D97-AF65-F5344CB8AC3E}">
        <p14:creationId xmlns:p14="http://schemas.microsoft.com/office/powerpoint/2010/main" val="1105800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dirty="0"/>
              <a:t>Feature Matching</a:t>
            </a:r>
          </a:p>
        </p:txBody>
      </p:sp>
      <p:sp>
        <p:nvSpPr>
          <p:cNvPr id="19461" name="Rectangle 587"/>
          <p:cNvSpPr>
            <a:spLocks noChangeArrowheads="1"/>
          </p:cNvSpPr>
          <p:nvPr/>
        </p:nvSpPr>
        <p:spPr bwMode="auto">
          <a:xfrm>
            <a:off x="1981200" y="1277938"/>
            <a:ext cx="8183562" cy="883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Source Sans Pro" panose="020B0503030403020204" pitchFamily="34" charset="0"/>
              </a:rPr>
              <a:t>Use RANSAC to estimate fundamental matrix between each pair</a:t>
            </a:r>
          </a:p>
        </p:txBody>
      </p:sp>
      <p:pic>
        <p:nvPicPr>
          <p:cNvPr id="2" name="Picture 1"/>
          <p:cNvPicPr>
            <a:picLocks noChangeAspect="1"/>
          </p:cNvPicPr>
          <p:nvPr/>
        </p:nvPicPr>
        <p:blipFill rotWithShape="1">
          <a:blip r:embed="rId3"/>
          <a:srcRect l="4" r="54995"/>
          <a:stretch/>
        </p:blipFill>
        <p:spPr>
          <a:xfrm>
            <a:off x="1533034" y="2286000"/>
            <a:ext cx="4937127" cy="3733800"/>
          </a:xfrm>
          <a:prstGeom prst="rect">
            <a:avLst/>
          </a:prstGeom>
        </p:spPr>
      </p:pic>
      <p:pic>
        <p:nvPicPr>
          <p:cNvPr id="296" name="Picture 295"/>
          <p:cNvPicPr>
            <a:picLocks noChangeAspect="1"/>
          </p:cNvPicPr>
          <p:nvPr/>
        </p:nvPicPr>
        <p:blipFill rotWithShape="1">
          <a:blip r:embed="rId3"/>
          <a:srcRect l="54994" r="7"/>
          <a:stretch/>
        </p:blipFill>
        <p:spPr>
          <a:xfrm>
            <a:off x="6324600" y="2514600"/>
            <a:ext cx="4343400" cy="3284782"/>
          </a:xfrm>
          <a:prstGeom prst="rect">
            <a:avLst/>
          </a:prstGeom>
        </p:spPr>
      </p:pic>
      <p:sp>
        <p:nvSpPr>
          <p:cNvPr id="4" name="TextBox 3"/>
          <p:cNvSpPr txBox="1"/>
          <p:nvPr/>
        </p:nvSpPr>
        <p:spPr>
          <a:xfrm>
            <a:off x="9240206" y="6474023"/>
            <a:ext cx="1427795" cy="338554"/>
          </a:xfrm>
          <a:prstGeom prst="rect">
            <a:avLst/>
          </a:prstGeom>
          <a:noFill/>
        </p:spPr>
        <p:txBody>
          <a:bodyPr wrap="none" rtlCol="0">
            <a:spAutoFit/>
          </a:bodyPr>
          <a:lstStyle/>
          <a:p>
            <a:r>
              <a:rPr lang="en-US" sz="1600" dirty="0">
                <a:hlinkClick r:id="rId4"/>
              </a:rPr>
              <a:t>Image source</a:t>
            </a:r>
            <a:endParaRPr lang="en-US" sz="1600" dirty="0"/>
          </a:p>
        </p:txBody>
      </p:sp>
    </p:spTree>
    <p:extLst>
      <p:ext uri="{BB962C8B-B14F-4D97-AF65-F5344CB8AC3E}">
        <p14:creationId xmlns:p14="http://schemas.microsoft.com/office/powerpoint/2010/main" val="525057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734"/>
          <p:cNvSpPr>
            <a:spLocks noChangeShapeType="1"/>
          </p:cNvSpPr>
          <p:nvPr/>
        </p:nvSpPr>
        <p:spPr bwMode="auto">
          <a:xfrm flipH="1" flipV="1">
            <a:off x="4559301" y="4465638"/>
            <a:ext cx="3332163" cy="12954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59" name="Rectangle 2"/>
          <p:cNvSpPr>
            <a:spLocks noGrp="1" noChangeArrowheads="1"/>
          </p:cNvSpPr>
          <p:nvPr>
            <p:ph type="title"/>
          </p:nvPr>
        </p:nvSpPr>
        <p:spPr/>
        <p:txBody>
          <a:bodyPr/>
          <a:lstStyle/>
          <a:p>
            <a:r>
              <a:rPr lang="en-US" altLang="en-US"/>
              <a:t>Feature matching</a:t>
            </a:r>
          </a:p>
        </p:txBody>
      </p:sp>
      <p:grpSp>
        <p:nvGrpSpPr>
          <p:cNvPr id="19460" name="Group 585"/>
          <p:cNvGrpSpPr>
            <a:grpSpLocks/>
          </p:cNvGrpSpPr>
          <p:nvPr/>
        </p:nvGrpSpPr>
        <p:grpSpPr bwMode="auto">
          <a:xfrm>
            <a:off x="3937001" y="2395539"/>
            <a:ext cx="4232275" cy="3711575"/>
            <a:chOff x="1300" y="1670"/>
            <a:chExt cx="2049" cy="1800"/>
          </a:xfrm>
        </p:grpSpPr>
        <p:sp>
          <p:nvSpPr>
            <p:cNvPr id="19608" name="Line 584"/>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09" name="Line 582"/>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0" name="Line 580"/>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1" name="Line 58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2"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3"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4"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5"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6"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7" name="Line 16"/>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8" name="Line 17"/>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19" name="Line 24"/>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0" name="Line 32"/>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621" name="Line 3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622" name="Picture 39"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3" name="Picture 40"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4" name="Picture 41"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5" name="Picture 4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626" name="Picture 5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7" name="Picture 5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8" name="Picture 54"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29" name="Picture 55" descr="ekenzie_189471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0" name="Picture 56"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1" name="Picture 5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2" name="Picture 58"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3" name="Picture 59"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4" name="Picture 61"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5" name="Picture 65"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6" name="Picture 66"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7" name="Picture 67"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8" name="Picture 70"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39" name="Picture 7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640" name="Picture 73" descr="mscolly_851276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41"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2"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3"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4"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5"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6"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647"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8"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49"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0"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1"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2"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3"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4"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5"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6"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7"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8"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59"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0"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1"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2"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3"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4"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5"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6"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7"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8"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69"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0"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1"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2"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3"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4"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5"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6"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7"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8"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79"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0"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1"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2"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3"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4"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5"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6"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7"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8"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89"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0"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1"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2"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3"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4"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5"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6"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7"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8"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99"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0"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1"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2"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3"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4"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5"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6"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7"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8"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09"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0"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1"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2"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3"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4"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5"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6"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7"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8"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19"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0"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1"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2"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3"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4"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5"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6"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7"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8"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29"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0"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1"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2"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3"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4"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5"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6"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7"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8"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39"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0"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1"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2"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3"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4"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5"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6"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7"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8"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749"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19461" name="Rectangle 587"/>
          <p:cNvSpPr>
            <a:spLocks noChangeArrowheads="1"/>
          </p:cNvSpPr>
          <p:nvPr/>
        </p:nvSpPr>
        <p:spPr bwMode="auto">
          <a:xfrm>
            <a:off x="1981200" y="1277938"/>
            <a:ext cx="8183562" cy="883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110000"/>
              </a:lnSpc>
              <a:spcBef>
                <a:spcPts val="600"/>
              </a:spcBef>
              <a:spcAft>
                <a:spcPts val="600"/>
              </a:spcAft>
              <a:buClr>
                <a:schemeClr val="accent2"/>
              </a:buClr>
              <a:buSzPct val="110000"/>
            </a:pPr>
            <a:r>
              <a:rPr lang="en-US" altLang="en-US" dirty="0">
                <a:latin typeface="Source Sans Pro" panose="020B0503030403020204" pitchFamily="34" charset="0"/>
              </a:rPr>
              <a:t>Use RANSAC to estimate fundamental matrix between each pair</a:t>
            </a:r>
          </a:p>
        </p:txBody>
      </p:sp>
      <p:grpSp>
        <p:nvGrpSpPr>
          <p:cNvPr id="3" name="Group 588"/>
          <p:cNvGrpSpPr>
            <a:grpSpLocks/>
          </p:cNvGrpSpPr>
          <p:nvPr/>
        </p:nvGrpSpPr>
        <p:grpSpPr bwMode="auto">
          <a:xfrm>
            <a:off x="3937001" y="2392364"/>
            <a:ext cx="4232275" cy="3711575"/>
            <a:chOff x="1300" y="1670"/>
            <a:chExt cx="2049" cy="1800"/>
          </a:xfrm>
        </p:grpSpPr>
        <p:sp>
          <p:nvSpPr>
            <p:cNvPr id="19463" name="Line 589"/>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4" name="Line 590"/>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5" name="Line 59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6" name="Line 592"/>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7" name="Line 593"/>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8" name="Line 594"/>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69" name="Line 595"/>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0" name="Line 596"/>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1" name="Line 597"/>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2" name="Line 598"/>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3" name="Line 599"/>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4" name="Line 600"/>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5" name="Line 601"/>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6" name="Line 602"/>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7" name="Line 603"/>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8" name="Line 60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9479" name="Line 605"/>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9480" name="Picture 606"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1" name="Picture 607"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2" name="Picture 608"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3" name="Picture 60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4925">
                  <a:solidFill>
                    <a:srgbClr val="000000"/>
                  </a:solidFill>
                  <a:miter lim="800000"/>
                  <a:headEnd/>
                  <a:tailEnd/>
                </a14:hiddenLine>
              </a:ext>
            </a:extLst>
          </p:spPr>
        </p:pic>
        <p:pic>
          <p:nvPicPr>
            <p:cNvPr id="19484" name="Picture 61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5" name="Picture 61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6" name="Picture 61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7" name="Picture 613" descr="ekenzie_1894713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8" name="Picture 614" descr="ewanmcdowall_608215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89" name="Picture 61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0" name="Picture 616" descr="kurtnaks_3126328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1" name="Picture 61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2" name="Picture 618"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3" name="Picture 619" descr="mrjennings_2329908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4" name="Picture 620"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5" name="Picture 621"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6" name="Picture 6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7" name="Picture 623"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98" name="Picture 624" descr="mscolly_851276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99"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0"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1"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2"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3"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4"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ltLang="en-US"/>
            </a:p>
          </p:txBody>
        </p:sp>
        <p:sp>
          <p:nvSpPr>
            <p:cNvPr id="19505"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6"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7"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8"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09"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0"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1"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2"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3"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4"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5"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6"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7"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8"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19"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0"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1"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2"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3"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4"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5"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6"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7"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8"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29"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0"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1"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2"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3"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4"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5"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6"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7"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8"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39"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0"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1"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2"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3"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4"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5"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6"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7"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8"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49"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0"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1"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2"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3"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4"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5"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6"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7"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8"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59"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0"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1"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2"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3"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4"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5"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6"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7"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8"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69"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0"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1"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2"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3"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4"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5"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6"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7"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8"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79"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0"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1"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2"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3"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4"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5"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6"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7"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8"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89"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0"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1"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2"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3"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4"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5"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6"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7"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8"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599"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0"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1"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2"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3"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4"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5"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6"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sp>
          <p:nvSpPr>
            <p:cNvPr id="19607"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US" altLang="en-US"/>
            </a:p>
          </p:txBody>
        </p:sp>
      </p:grpSp>
      <p:sp>
        <p:nvSpPr>
          <p:cNvPr id="294" name="TextBox 293"/>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1607844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Image Connectivity Graph</a:t>
            </a:r>
          </a:p>
        </p:txBody>
      </p:sp>
      <p:pic>
        <p:nvPicPr>
          <p:cNvPr id="4" name="Picture 3"/>
          <p:cNvPicPr>
            <a:picLocks noChangeAspect="1" noChangeArrowheads="1"/>
          </p:cNvPicPr>
          <p:nvPr/>
        </p:nvPicPr>
        <p:blipFill>
          <a:blip r:embed="rId2"/>
          <a:srcRect/>
          <a:stretch>
            <a:fillRect/>
          </a:stretch>
        </p:blipFill>
        <p:spPr bwMode="auto">
          <a:xfrm>
            <a:off x="3568701" y="1516064"/>
            <a:ext cx="4938713" cy="43846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484" name="TextBox 4"/>
          <p:cNvSpPr txBox="1">
            <a:spLocks noChangeArrowheads="1"/>
          </p:cNvSpPr>
          <p:nvPr/>
        </p:nvSpPr>
        <p:spPr bwMode="auto">
          <a:xfrm>
            <a:off x="3202862" y="6057901"/>
            <a:ext cx="58649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400"/>
              <a:t>(graph layout produced using  the Graphviz toolkit: </a:t>
            </a:r>
            <a:r>
              <a:rPr lang="en-US" altLang="en-US" sz="1400">
                <a:hlinkClick r:id="rId3"/>
              </a:rPr>
              <a:t>http://www.graphviz.org/</a:t>
            </a:r>
            <a:r>
              <a:rPr lang="en-US" altLang="en-US" sz="1400"/>
              <a:t>)</a:t>
            </a:r>
          </a:p>
        </p:txBody>
      </p:sp>
      <p:sp>
        <p:nvSpPr>
          <p:cNvPr id="5" name="TextBox 4"/>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Tree>
    <p:extLst>
      <p:ext uri="{BB962C8B-B14F-4D97-AF65-F5344CB8AC3E}">
        <p14:creationId xmlns:p14="http://schemas.microsoft.com/office/powerpoint/2010/main" val="274132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SFM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sz="2800" dirty="0"/>
                  <a:t>Pick a pair of images with lots of inliers (and preferably, good EXIF data)</a:t>
                </a:r>
              </a:p>
              <a:p>
                <a:pPr lvl="1">
                  <a:buFont typeface="Arial" panose="020B0604020202020204" pitchFamily="34" charset="0"/>
                  <a:buChar char="•"/>
                </a:pPr>
                <a:r>
                  <a:rPr lang="en-US" sz="2400" dirty="0"/>
                  <a:t>Initialize intrinsic parameters (focal length, principal point) from EXIF</a:t>
                </a:r>
              </a:p>
              <a:p>
                <a:pPr lvl="1">
                  <a:buFont typeface="Arial" panose="020B0604020202020204" pitchFamily="34" charset="0"/>
                  <a:buChar char="•"/>
                </a:pPr>
                <a:r>
                  <a:rPr lang="en-US" sz="2400" dirty="0"/>
                  <a:t>Estimate extrinsic parameters (</a:t>
                </a:r>
                <a14:m>
                  <m:oMath xmlns:m="http://schemas.openxmlformats.org/officeDocument/2006/math">
                    <m:r>
                      <a:rPr lang="en-US" sz="2400" b="1" i="1" dirty="0" smtClean="0">
                        <a:solidFill>
                          <a:srgbClr val="7030A0"/>
                        </a:solidFill>
                        <a:latin typeface="Cambria Math" panose="02040503050406030204" pitchFamily="18" charset="0"/>
                      </a:rPr>
                      <m:t>𝑹</m:t>
                    </m:r>
                  </m:oMath>
                </a14:m>
                <a:r>
                  <a:rPr lang="en-US" sz="2400" dirty="0"/>
                  <a:t> and </a:t>
                </a:r>
                <a14:m>
                  <m:oMath xmlns:m="http://schemas.openxmlformats.org/officeDocument/2006/math">
                    <m:r>
                      <a:rPr lang="en-US" sz="2400" b="1" i="1" dirty="0" smtClean="0">
                        <a:solidFill>
                          <a:srgbClr val="7030A0"/>
                        </a:solidFill>
                        <a:latin typeface="Cambria Math" panose="02040503050406030204" pitchFamily="18" charset="0"/>
                      </a:rPr>
                      <m:t>𝒕</m:t>
                    </m:r>
                  </m:oMath>
                </a14:m>
                <a:r>
                  <a:rPr lang="en-US" sz="2400" dirty="0"/>
                  <a:t>) using </a:t>
                </a:r>
                <a:r>
                  <a:rPr lang="en-US" sz="2400" dirty="0">
                    <a:hlinkClick r:id="rId2"/>
                  </a:rPr>
                  <a:t>five-point algorithm</a:t>
                </a:r>
                <a:endParaRPr lang="en-US" sz="2400" dirty="0"/>
              </a:p>
              <a:p>
                <a:pPr lvl="1">
                  <a:buFont typeface="Arial" panose="020B0604020202020204" pitchFamily="34" charset="0"/>
                  <a:buChar char="•"/>
                </a:pPr>
                <a:r>
                  <a:rPr lang="en-US" sz="2400" dirty="0"/>
                  <a:t>Use triangulation to initialize model points</a:t>
                </a:r>
              </a:p>
              <a:p>
                <a:pPr>
                  <a:buFont typeface="Arial" panose="020B0604020202020204" pitchFamily="34" charset="0"/>
                  <a:buChar char="•"/>
                </a:pPr>
                <a:r>
                  <a:rPr lang="en-US" sz="2800" dirty="0"/>
                  <a:t>While remaining images exist</a:t>
                </a:r>
              </a:p>
              <a:p>
                <a:pPr lvl="1">
                  <a:buFont typeface="Arial" panose="020B0604020202020204" pitchFamily="34" charset="0"/>
                  <a:buChar char="•"/>
                </a:pPr>
                <a:r>
                  <a:rPr lang="en-US" sz="2400" dirty="0"/>
                  <a:t>Find an image with many feature matches with images in the model</a:t>
                </a:r>
              </a:p>
              <a:p>
                <a:pPr lvl="1">
                  <a:buFont typeface="Arial" panose="020B0604020202020204" pitchFamily="34" charset="0"/>
                  <a:buChar char="•"/>
                </a:pPr>
                <a:r>
                  <a:rPr lang="en-US" sz="2400" dirty="0"/>
                  <a:t>Run RANSAC on feature matches to register new image to model</a:t>
                </a:r>
              </a:p>
              <a:p>
                <a:pPr lvl="1">
                  <a:buFont typeface="Arial" panose="020B0604020202020204" pitchFamily="34" charset="0"/>
                  <a:buChar char="•"/>
                </a:pPr>
                <a:r>
                  <a:rPr lang="en-US" sz="2400" dirty="0"/>
                  <a:t>Triangulate new points</a:t>
                </a:r>
              </a:p>
              <a:p>
                <a:pPr lvl="1">
                  <a:buFont typeface="Arial" panose="020B0604020202020204" pitchFamily="34" charset="0"/>
                  <a:buChar char="•"/>
                </a:pPr>
                <a:r>
                  <a:rPr lang="en-US" sz="2400" dirty="0"/>
                  <a:t>Perform bundle adjustment to re-optimize everything</a:t>
                </a:r>
              </a:p>
              <a:p>
                <a:pPr lvl="1">
                  <a:buFont typeface="Arial" panose="020B0604020202020204" pitchFamily="34" charset="0"/>
                  <a:buChar char="•"/>
                </a:pPr>
                <a:r>
                  <a:rPr lang="en-US" sz="2400" dirty="0"/>
                  <a:t>Optionally, align with GPS from EXIF data or ground control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03" t="-1449"/>
                </a:stretch>
              </a:blipFill>
            </p:spPr>
            <p:txBody>
              <a:bodyPr/>
              <a:lstStyle/>
              <a:p>
                <a:r>
                  <a:rPr lang="en-US">
                    <a:noFill/>
                  </a:rPr>
                  <a:t> </a:t>
                </a:r>
              </a:p>
            </p:txBody>
          </p:sp>
        </mc:Fallback>
      </mc:AlternateContent>
    </p:spTree>
    <p:extLst>
      <p:ext uri="{BB962C8B-B14F-4D97-AF65-F5344CB8AC3E}">
        <p14:creationId xmlns:p14="http://schemas.microsoft.com/office/powerpoint/2010/main" val="283583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7612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70" name="Shape 1470"/>
          <p:cNvPicPr preferRelativeResize="0"/>
          <p:nvPr/>
        </p:nvPicPr>
        <p:blipFill>
          <a:blip r:embed="rId3">
            <a:alphaModFix/>
          </a:blip>
          <a:stretch>
            <a:fillRect/>
          </a:stretch>
        </p:blipFill>
        <p:spPr>
          <a:xfrm>
            <a:off x="3048000" y="1223560"/>
            <a:ext cx="2649135" cy="1593554"/>
          </a:xfrm>
          <a:prstGeom prst="rect">
            <a:avLst/>
          </a:prstGeom>
          <a:noFill/>
          <a:ln>
            <a:noFill/>
          </a:ln>
        </p:spPr>
      </p:pic>
      <p:pic>
        <p:nvPicPr>
          <p:cNvPr id="1471" name="Shape 1471"/>
          <p:cNvPicPr preferRelativeResize="0"/>
          <p:nvPr/>
        </p:nvPicPr>
        <p:blipFill>
          <a:blip r:embed="rId4">
            <a:alphaModFix/>
          </a:blip>
          <a:stretch>
            <a:fillRect/>
          </a:stretch>
        </p:blipFill>
        <p:spPr>
          <a:xfrm>
            <a:off x="6207278" y="1012775"/>
            <a:ext cx="1471057" cy="1961409"/>
          </a:xfrm>
          <a:prstGeom prst="rect">
            <a:avLst/>
          </a:prstGeom>
          <a:noFill/>
          <a:ln>
            <a:noFill/>
          </a:ln>
        </p:spPr>
      </p:pic>
      <p:pic>
        <p:nvPicPr>
          <p:cNvPr id="1472" name="Shape 1472"/>
          <p:cNvPicPr preferRelativeResize="0"/>
          <p:nvPr/>
        </p:nvPicPr>
        <p:blipFill>
          <a:blip r:embed="rId5">
            <a:alphaModFix/>
          </a:blip>
          <a:stretch>
            <a:fillRect/>
          </a:stretch>
        </p:blipFill>
        <p:spPr>
          <a:xfrm>
            <a:off x="8161626" y="1012775"/>
            <a:ext cx="1287174" cy="1961407"/>
          </a:xfrm>
          <a:prstGeom prst="rect">
            <a:avLst/>
          </a:prstGeom>
          <a:noFill/>
          <a:ln>
            <a:noFill/>
          </a:ln>
        </p:spPr>
      </p:pic>
      <p:pic>
        <p:nvPicPr>
          <p:cNvPr id="1473" name="Shape 1473"/>
          <p:cNvPicPr preferRelativeResize="0"/>
          <p:nvPr/>
        </p:nvPicPr>
        <p:blipFill>
          <a:blip r:embed="rId6">
            <a:alphaModFix/>
          </a:blip>
          <a:stretch>
            <a:fillRect/>
          </a:stretch>
        </p:blipFill>
        <p:spPr>
          <a:xfrm>
            <a:off x="4031006" y="3040642"/>
            <a:ext cx="4129989" cy="3377691"/>
          </a:xfrm>
          <a:prstGeom prst="rect">
            <a:avLst/>
          </a:prstGeom>
          <a:noFill/>
          <a:ln>
            <a:noFill/>
          </a:ln>
        </p:spPr>
      </p:pic>
      <p:sp>
        <p:nvSpPr>
          <p:cNvPr id="3" name="Title 2">
            <a:extLst>
              <a:ext uri="{FF2B5EF4-FFF2-40B4-BE49-F238E27FC236}">
                <a16:creationId xmlns:a16="http://schemas.microsoft.com/office/drawing/2014/main" id="{8B9BC1E2-5928-6240-A156-016838B58EFE}"/>
              </a:ext>
            </a:extLst>
          </p:cNvPr>
          <p:cNvSpPr>
            <a:spLocks noGrp="1"/>
          </p:cNvSpPr>
          <p:nvPr>
            <p:ph type="title"/>
          </p:nvPr>
        </p:nvSpPr>
        <p:spPr/>
        <p:txBody>
          <a:bodyPr/>
          <a:lstStyle/>
          <a:p>
            <a:r>
              <a:rPr lang="en-US" dirty="0"/>
              <a:t>Repetitive Structures Cause Catastrophic Failures</a:t>
            </a:r>
          </a:p>
        </p:txBody>
      </p:sp>
      <p:sp>
        <p:nvSpPr>
          <p:cNvPr id="4" name="Rectangle 3">
            <a:extLst>
              <a:ext uri="{FF2B5EF4-FFF2-40B4-BE49-F238E27FC236}">
                <a16:creationId xmlns:a16="http://schemas.microsoft.com/office/drawing/2014/main" id="{098A4B87-1A16-3B4D-B4BA-604FD097BB28}"/>
              </a:ext>
            </a:extLst>
          </p:cNvPr>
          <p:cNvSpPr/>
          <p:nvPr/>
        </p:nvSpPr>
        <p:spPr>
          <a:xfrm>
            <a:off x="3390900" y="6429320"/>
            <a:ext cx="5410200" cy="338554"/>
          </a:xfrm>
          <a:prstGeom prst="rect">
            <a:avLst/>
          </a:prstGeom>
        </p:spPr>
        <p:txBody>
          <a:bodyPr wrap="square">
            <a:spAutoFit/>
          </a:bodyPr>
          <a:lstStyle/>
          <a:p>
            <a:pPr algn="ctr">
              <a:spcBef>
                <a:spcPts val="0"/>
              </a:spcBef>
              <a:spcAft>
                <a:spcPts val="0"/>
              </a:spcAft>
            </a:pPr>
            <a:r>
              <a:rPr lang="en-US" sz="1600" dirty="0">
                <a:solidFill>
                  <a:schemeClr val="dk1"/>
                </a:solidFill>
                <a:hlinkClick r:id="rId7"/>
              </a:rPr>
              <a:t>https://</a:t>
            </a:r>
            <a:r>
              <a:rPr lang="en-US" sz="1600" dirty="0" err="1">
                <a:solidFill>
                  <a:schemeClr val="dk1"/>
                </a:solidFill>
                <a:hlinkClick r:id="rId7"/>
              </a:rPr>
              <a:t>demuc.de</a:t>
            </a:r>
            <a:r>
              <a:rPr lang="en-US" sz="1600" dirty="0">
                <a:solidFill>
                  <a:schemeClr val="dk1"/>
                </a:solidFill>
                <a:hlinkClick r:id="rId7"/>
              </a:rPr>
              <a:t>/tutorials/cvpr2017/sparse-</a:t>
            </a:r>
            <a:r>
              <a:rPr lang="en-US" sz="1600" dirty="0" err="1">
                <a:solidFill>
                  <a:schemeClr val="dk1"/>
                </a:solidFill>
                <a:hlinkClick r:id="rId7"/>
              </a:rPr>
              <a:t>modeling.pdf</a:t>
            </a:r>
            <a:endParaRPr lang="en-US" sz="1600" dirty="0">
              <a:solidFill>
                <a:schemeClr val="dk1"/>
              </a:solidFill>
            </a:endParaRPr>
          </a:p>
        </p:txBody>
      </p:sp>
    </p:spTree>
    <p:extLst>
      <p:ext uri="{BB962C8B-B14F-4D97-AF65-F5344CB8AC3E}">
        <p14:creationId xmlns:p14="http://schemas.microsoft.com/office/powerpoint/2010/main" val="4260735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3248224" y="3461151"/>
            <a:ext cx="5695552" cy="2787249"/>
          </a:xfrm>
          <a:prstGeom prst="rect">
            <a:avLst/>
          </a:prstGeom>
          <a:noFill/>
          <a:ln>
            <a:noFill/>
          </a:ln>
        </p:spPr>
      </p:pic>
      <p:pic>
        <p:nvPicPr>
          <p:cNvPr id="68" name="Google Shape;68;p14"/>
          <p:cNvPicPr preferRelativeResize="0"/>
          <p:nvPr/>
        </p:nvPicPr>
        <p:blipFill>
          <a:blip r:embed="rId4">
            <a:alphaModFix/>
          </a:blip>
          <a:stretch>
            <a:fillRect/>
          </a:stretch>
        </p:blipFill>
        <p:spPr>
          <a:xfrm>
            <a:off x="2438400" y="998454"/>
            <a:ext cx="6934199" cy="2593108"/>
          </a:xfrm>
          <a:prstGeom prst="rect">
            <a:avLst/>
          </a:prstGeom>
          <a:noFill/>
          <a:ln>
            <a:noFill/>
          </a:ln>
        </p:spPr>
      </p:pic>
      <p:sp>
        <p:nvSpPr>
          <p:cNvPr id="4" name="Title 3">
            <a:extLst>
              <a:ext uri="{FF2B5EF4-FFF2-40B4-BE49-F238E27FC236}">
                <a16:creationId xmlns:a16="http://schemas.microsoft.com/office/drawing/2014/main" id="{1506591F-6EAF-D442-BEBE-A2E97D2327F7}"/>
              </a:ext>
            </a:extLst>
          </p:cNvPr>
          <p:cNvSpPr>
            <a:spLocks noGrp="1"/>
          </p:cNvSpPr>
          <p:nvPr>
            <p:ph type="title"/>
          </p:nvPr>
        </p:nvSpPr>
        <p:spPr/>
        <p:txBody>
          <a:bodyPr/>
          <a:lstStyle/>
          <a:p>
            <a:r>
              <a:rPr lang="en-US" dirty="0"/>
              <a:t>Repetitive Structures Cause Catastrophic Failures</a:t>
            </a:r>
          </a:p>
        </p:txBody>
      </p:sp>
      <p:sp>
        <p:nvSpPr>
          <p:cNvPr id="6" name="TextBox 5">
            <a:extLst>
              <a:ext uri="{FF2B5EF4-FFF2-40B4-BE49-F238E27FC236}">
                <a16:creationId xmlns:a16="http://schemas.microsoft.com/office/drawing/2014/main" id="{5E7D46D3-30D6-8543-9B68-EF957C3D999B}"/>
              </a:ext>
            </a:extLst>
          </p:cNvPr>
          <p:cNvSpPr txBox="1"/>
          <p:nvPr/>
        </p:nvSpPr>
        <p:spPr>
          <a:xfrm>
            <a:off x="2057400" y="6443246"/>
            <a:ext cx="8076250" cy="338554"/>
          </a:xfrm>
          <a:prstGeom prst="rect">
            <a:avLst/>
          </a:prstGeom>
          <a:noFill/>
        </p:spPr>
        <p:txBody>
          <a:bodyPr wrap="none" rtlCol="0">
            <a:spAutoFit/>
          </a:bodyPr>
          <a:lstStyle/>
          <a:p>
            <a:r>
              <a:rPr lang="en-US" sz="1600" dirty="0"/>
              <a:t>R. </a:t>
            </a:r>
            <a:r>
              <a:rPr lang="en-US" sz="1600" dirty="0" err="1"/>
              <a:t>Kataria</a:t>
            </a:r>
            <a:r>
              <a:rPr lang="en-US" sz="1600" dirty="0"/>
              <a:t> et al. </a:t>
            </a:r>
            <a:r>
              <a:rPr lang="en-US" sz="1600" dirty="0">
                <a:hlinkClick r:id="rId5"/>
              </a:rPr>
              <a:t>Improving Structure from Motion with Reliable </a:t>
            </a:r>
            <a:r>
              <a:rPr lang="en-US" sz="1600" dirty="0" err="1">
                <a:hlinkClick r:id="rId5"/>
              </a:rPr>
              <a:t>Resectioning</a:t>
            </a:r>
            <a:r>
              <a:rPr lang="en-US" sz="1600" dirty="0"/>
              <a:t>. 3DV 2020</a:t>
            </a:r>
          </a:p>
        </p:txBody>
      </p:sp>
      <p:sp>
        <p:nvSpPr>
          <p:cNvPr id="7" name="Oval 6">
            <a:extLst>
              <a:ext uri="{FF2B5EF4-FFF2-40B4-BE49-F238E27FC236}">
                <a16:creationId xmlns:a16="http://schemas.microsoft.com/office/drawing/2014/main" id="{CEB7A30A-DE14-DF4C-803B-4C06DE5F9FB4}"/>
              </a:ext>
            </a:extLst>
          </p:cNvPr>
          <p:cNvSpPr/>
          <p:nvPr/>
        </p:nvSpPr>
        <p:spPr bwMode="auto">
          <a:xfrm rot="3228558">
            <a:off x="6497557" y="5119650"/>
            <a:ext cx="771294" cy="1450408"/>
          </a:xfrm>
          <a:prstGeom prst="ellipse">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1115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4" name="Title 3">
            <a:extLst>
              <a:ext uri="{FF2B5EF4-FFF2-40B4-BE49-F238E27FC236}">
                <a16:creationId xmlns:a16="http://schemas.microsoft.com/office/drawing/2014/main" id="{1506591F-6EAF-D442-BEBE-A2E97D2327F7}"/>
              </a:ext>
            </a:extLst>
          </p:cNvPr>
          <p:cNvSpPr>
            <a:spLocks noGrp="1"/>
          </p:cNvSpPr>
          <p:nvPr>
            <p:ph type="title"/>
          </p:nvPr>
        </p:nvSpPr>
        <p:spPr/>
        <p:txBody>
          <a:bodyPr/>
          <a:lstStyle/>
          <a:p>
            <a:r>
              <a:rPr lang="en-US" dirty="0"/>
              <a:t>Repetitive Structures Cause Catastrophic Failures</a:t>
            </a:r>
          </a:p>
        </p:txBody>
      </p:sp>
      <p:sp>
        <p:nvSpPr>
          <p:cNvPr id="6" name="TextBox 5">
            <a:extLst>
              <a:ext uri="{FF2B5EF4-FFF2-40B4-BE49-F238E27FC236}">
                <a16:creationId xmlns:a16="http://schemas.microsoft.com/office/drawing/2014/main" id="{5E7D46D3-30D6-8543-9B68-EF957C3D999B}"/>
              </a:ext>
            </a:extLst>
          </p:cNvPr>
          <p:cNvSpPr txBox="1"/>
          <p:nvPr/>
        </p:nvSpPr>
        <p:spPr>
          <a:xfrm>
            <a:off x="2057400" y="6443246"/>
            <a:ext cx="8076250" cy="338554"/>
          </a:xfrm>
          <a:prstGeom prst="rect">
            <a:avLst/>
          </a:prstGeom>
          <a:noFill/>
        </p:spPr>
        <p:txBody>
          <a:bodyPr wrap="none" rtlCol="0">
            <a:spAutoFit/>
          </a:bodyPr>
          <a:lstStyle/>
          <a:p>
            <a:r>
              <a:rPr lang="en-US" sz="1600" dirty="0"/>
              <a:t>R. </a:t>
            </a:r>
            <a:r>
              <a:rPr lang="en-US" sz="1600" dirty="0" err="1"/>
              <a:t>Kataria</a:t>
            </a:r>
            <a:r>
              <a:rPr lang="en-US" sz="1600" dirty="0"/>
              <a:t> et al. </a:t>
            </a:r>
            <a:r>
              <a:rPr lang="en-US" sz="1600" dirty="0">
                <a:hlinkClick r:id="rId3"/>
              </a:rPr>
              <a:t>Improving Structure from Motion with Reliable </a:t>
            </a:r>
            <a:r>
              <a:rPr lang="en-US" sz="1600" dirty="0" err="1">
                <a:hlinkClick r:id="rId3"/>
              </a:rPr>
              <a:t>Resectioning</a:t>
            </a:r>
            <a:r>
              <a:rPr lang="en-US" sz="1600" dirty="0"/>
              <a:t>. 3DV 2020</a:t>
            </a:r>
          </a:p>
        </p:txBody>
      </p:sp>
      <p:pic>
        <p:nvPicPr>
          <p:cNvPr id="9" name="Picture 8">
            <a:extLst>
              <a:ext uri="{FF2B5EF4-FFF2-40B4-BE49-F238E27FC236}">
                <a16:creationId xmlns:a16="http://schemas.microsoft.com/office/drawing/2014/main" id="{9CE4C67A-E2B0-024D-ADB4-F83103BFD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25" y="990600"/>
            <a:ext cx="10515600" cy="5313820"/>
          </a:xfrm>
          <a:prstGeom prst="rect">
            <a:avLst/>
          </a:prstGeom>
        </p:spPr>
      </p:pic>
    </p:spTree>
    <p:extLst>
      <p:ext uri="{BB962C8B-B14F-4D97-AF65-F5344CB8AC3E}">
        <p14:creationId xmlns:p14="http://schemas.microsoft.com/office/powerpoint/2010/main" val="2916032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r>
              <a:rPr lang="en-US" sz="2800" dirty="0"/>
              <a:t>Reducing error accumulation and closing loops</a:t>
            </a:r>
          </a:p>
          <a:p>
            <a:pPr marL="0" indent="0"/>
            <a:endParaRPr lang="en-US" sz="24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58136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8ACD-9E1C-5B43-AD6A-4BE96410A961}"/>
              </a:ext>
            </a:extLst>
          </p:cNvPr>
          <p:cNvSpPr>
            <a:spLocks noGrp="1"/>
          </p:cNvSpPr>
          <p:nvPr>
            <p:ph type="title"/>
          </p:nvPr>
        </p:nvSpPr>
        <p:spPr/>
        <p:txBody>
          <a:bodyPr/>
          <a:lstStyle/>
          <a:p>
            <a:r>
              <a:rPr lang="en-US" dirty="0"/>
              <a:t>Reducing Error Accumulation and Closing Loops</a:t>
            </a:r>
          </a:p>
        </p:txBody>
      </p:sp>
      <p:sp>
        <p:nvSpPr>
          <p:cNvPr id="4" name="Rectangle 3">
            <a:extLst>
              <a:ext uri="{FF2B5EF4-FFF2-40B4-BE49-F238E27FC236}">
                <a16:creationId xmlns:a16="http://schemas.microsoft.com/office/drawing/2014/main" id="{12A367F5-9065-144A-8856-32B4B281BB58}"/>
              </a:ext>
            </a:extLst>
          </p:cNvPr>
          <p:cNvSpPr/>
          <p:nvPr/>
        </p:nvSpPr>
        <p:spPr>
          <a:xfrm>
            <a:off x="457200" y="6400800"/>
            <a:ext cx="11049000" cy="338554"/>
          </a:xfrm>
          <a:prstGeom prst="rect">
            <a:avLst/>
          </a:prstGeom>
        </p:spPr>
        <p:txBody>
          <a:bodyPr wrap="square">
            <a:spAutoFit/>
          </a:bodyPr>
          <a:lstStyle/>
          <a:p>
            <a:pPr algn="ctr"/>
            <a:r>
              <a:rPr lang="en-US" sz="1600" dirty="0"/>
              <a:t>A. </a:t>
            </a:r>
            <a:r>
              <a:rPr lang="en-US" sz="1600" dirty="0" err="1"/>
              <a:t>Holynski</a:t>
            </a:r>
            <a:r>
              <a:rPr lang="en-US" sz="1600" dirty="0"/>
              <a:t> et al. </a:t>
            </a:r>
            <a:r>
              <a:rPr lang="en-US" sz="1600" dirty="0">
                <a:hlinkClick r:id="rId2"/>
              </a:rPr>
              <a:t>Reducing Drift in Structure From Motion Using Extended Features</a:t>
            </a:r>
            <a:r>
              <a:rPr lang="en-US" sz="1600" dirty="0"/>
              <a:t>. </a:t>
            </a:r>
            <a:r>
              <a:rPr lang="en-US" sz="1600" dirty="0" err="1"/>
              <a:t>arXiv</a:t>
            </a:r>
            <a:r>
              <a:rPr lang="en-US" sz="1600" dirty="0"/>
              <a:t> 2020</a:t>
            </a:r>
          </a:p>
        </p:txBody>
      </p:sp>
      <p:pic>
        <p:nvPicPr>
          <p:cNvPr id="12" name="Picture 11">
            <a:extLst>
              <a:ext uri="{FF2B5EF4-FFF2-40B4-BE49-F238E27FC236}">
                <a16:creationId xmlns:a16="http://schemas.microsoft.com/office/drawing/2014/main" id="{9D9184B3-BA6B-F741-ADBE-0628F9C5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986" y="1447800"/>
            <a:ext cx="6780028" cy="4768940"/>
          </a:xfrm>
          <a:prstGeom prst="rect">
            <a:avLst/>
          </a:prstGeom>
        </p:spPr>
      </p:pic>
    </p:spTree>
    <p:extLst>
      <p:ext uri="{BB962C8B-B14F-4D97-AF65-F5344CB8AC3E}">
        <p14:creationId xmlns:p14="http://schemas.microsoft.com/office/powerpoint/2010/main" val="291837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Structure from Motion: Problem Formulation</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p:txBody>
              <a:bodyPr/>
              <a:lstStyle/>
              <a:p>
                <a:pPr>
                  <a:buFontTx/>
                  <a:buChar char="•"/>
                </a:pPr>
                <a:r>
                  <a:rPr lang="en-US" dirty="0"/>
                  <a:t>Given: </a:t>
                </a:r>
                <a14:m>
                  <m:oMath xmlns:m="http://schemas.openxmlformats.org/officeDocument/2006/math">
                    <m:r>
                      <a:rPr lang="en-US" i="1" dirty="0" smtClean="0">
                        <a:solidFill>
                          <a:srgbClr val="7030A0"/>
                        </a:solidFill>
                        <a:latin typeface="Cambria Math" panose="02040503050406030204" pitchFamily="18" charset="0"/>
                      </a:rPr>
                      <m:t>𝑚</m:t>
                    </m:r>
                    <m:r>
                      <a:rPr lang="en-US" i="1" dirty="0" smtClean="0">
                        <a:latin typeface="Cambria Math" panose="02040503050406030204" pitchFamily="18" charset="0"/>
                      </a:rPr>
                      <m:t> </m:t>
                    </m:r>
                  </m:oMath>
                </a14:m>
                <a:r>
                  <a:rPr lang="en-US" dirty="0"/>
                  <a:t>images of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fixed 3D points such that (ignoring visibility)</a:t>
                </a:r>
                <a:br>
                  <a:rPr lang="en-US" dirty="0"/>
                </a:br>
                <a:endParaRPr lang="en-US" sz="800" dirty="0"/>
              </a:p>
              <a:p>
                <a:pPr algn="ctr"/>
                <a14:m>
                  <m:oMath xmlns:m="http://schemas.openxmlformats.org/officeDocument/2006/math">
                    <m:r>
                      <a:rPr lang="en-US" b="1" i="1" dirty="0" err="1">
                        <a:solidFill>
                          <a:srgbClr val="7030A0"/>
                        </a:solidFill>
                        <a:latin typeface="Cambria Math" panose="02040503050406030204" pitchFamily="18" charset="0"/>
                      </a:rPr>
                      <m:t>𝒙</m:t>
                    </m:r>
                    <m:r>
                      <a:rPr lang="en-US" i="1" baseline="-25000" dirty="0" err="1">
                        <a:solidFill>
                          <a:srgbClr val="7030A0"/>
                        </a:solidFill>
                        <a:latin typeface="Cambria Math" panose="02040503050406030204" pitchFamily="18" charset="0"/>
                      </a:rPr>
                      <m:t>𝑖𝑗</m:t>
                    </m:r>
                    <m:r>
                      <a:rPr lang="en-US" i="1" dirty="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𝑖</m:t>
                    </m:r>
                    <m:r>
                      <a:rPr lang="en-US" i="1" baseline="-25000" dirty="0">
                        <a:solidFill>
                          <a:srgbClr val="C00000"/>
                        </a:solidFill>
                        <a:latin typeface="Cambria Math" panose="02040503050406030204" pitchFamily="18" charset="0"/>
                      </a:rPr>
                      <m:t> </m:t>
                    </m:r>
                    <m:r>
                      <a:rPr lang="en-US" b="1" i="1" dirty="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r>
                      <a:rPr lang="en-US" i="1" baseline="-25000" dirty="0">
                        <a:latin typeface="Cambria Math" panose="02040503050406030204" pitchFamily="18" charset="0"/>
                      </a:rPr>
                      <m:t> </m:t>
                    </m:r>
                  </m:oMath>
                </a14:m>
                <a:r>
                  <a:rPr lang="en-US" i="1" dirty="0">
                    <a:latin typeface="Times New Roman" pitchFamily="18" charset="0"/>
                  </a:rPr>
                  <a:t>, 	</a:t>
                </a:r>
                <a14:m>
                  <m:oMath xmlns:m="http://schemas.openxmlformats.org/officeDocument/2006/math">
                    <m:r>
                      <a:rPr lang="en-US" i="1" dirty="0" smtClean="0">
                        <a:solidFill>
                          <a:srgbClr val="7030A0"/>
                        </a:solidFill>
                        <a:latin typeface="Cambria Math" panose="02040503050406030204" pitchFamily="18" charset="0"/>
                      </a:rPr>
                      <m:t>𝑖</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𝑚</m:t>
                    </m:r>
                    <m:r>
                      <a:rPr lang="en-US" i="1" dirty="0">
                        <a:solidFill>
                          <a:srgbClr val="7030A0"/>
                        </a:solidFill>
                        <a:latin typeface="Cambria Math" panose="02040503050406030204" pitchFamily="18" charset="0"/>
                      </a:rPr>
                      <m:t>,    </m:t>
                    </m:r>
                    <m:r>
                      <a:rPr lang="en-US" i="1" dirty="0">
                        <a:solidFill>
                          <a:srgbClr val="7030A0"/>
                        </a:solidFill>
                        <a:latin typeface="Cambria Math" panose="02040503050406030204" pitchFamily="18" charset="0"/>
                      </a:rPr>
                      <m:t>𝑗</m:t>
                    </m:r>
                    <m:r>
                      <a:rPr lang="en-US" i="1" dirty="0">
                        <a:solidFill>
                          <a:srgbClr val="7030A0"/>
                        </a:solidFill>
                        <a:latin typeface="Cambria Math" panose="02040503050406030204" pitchFamily="18" charset="0"/>
                      </a:rPr>
                      <m:t> = 1, … , </m:t>
                    </m:r>
                    <m:r>
                      <a:rPr lang="en-US" i="1" dirty="0">
                        <a:solidFill>
                          <a:srgbClr val="7030A0"/>
                        </a:solidFill>
                        <a:latin typeface="Cambria Math" panose="02040503050406030204" pitchFamily="18" charset="0"/>
                      </a:rPr>
                      <m:t>𝑛</m:t>
                    </m:r>
                    <m:r>
                      <a:rPr lang="en-US" i="1" dirty="0">
                        <a:solidFill>
                          <a:srgbClr val="7030A0"/>
                        </a:solidFill>
                        <a:latin typeface="Cambria Math" panose="02040503050406030204" pitchFamily="18" charset="0"/>
                      </a:rPr>
                      <m:t>  </m:t>
                    </m:r>
                  </m:oMath>
                </a14:m>
                <a:endParaRPr lang="en-US" i="1" dirty="0">
                  <a:latin typeface="Times New Roman" pitchFamily="18" charset="0"/>
                </a:endParaRPr>
              </a:p>
              <a:p>
                <a:pPr>
                  <a:buFontTx/>
                  <a:buChar char="•"/>
                </a:pPr>
                <a:endParaRPr lang="en-US" sz="800" dirty="0">
                  <a:latin typeface="Times New Roman" pitchFamily="18" charset="0"/>
                </a:endParaRPr>
              </a:p>
              <a:p>
                <a:pPr>
                  <a:buFontTx/>
                  <a:buChar char="•"/>
                </a:pPr>
                <a:r>
                  <a:rPr lang="en-US" dirty="0"/>
                  <a:t>Problem: estimate </a:t>
                </a:r>
                <a14:m>
                  <m:oMath xmlns:m="http://schemas.openxmlformats.org/officeDocument/2006/math">
                    <m:r>
                      <a:rPr lang="en-US" i="1" dirty="0" smtClean="0">
                        <a:solidFill>
                          <a:srgbClr val="7030A0"/>
                        </a:solidFill>
                        <a:latin typeface="Cambria Math" panose="02040503050406030204" pitchFamily="18" charset="0"/>
                      </a:rPr>
                      <m:t>𝑚</m:t>
                    </m:r>
                  </m:oMath>
                </a14:m>
                <a:r>
                  <a:rPr lang="en-US" dirty="0"/>
                  <a:t> projection matrices </a:t>
                </a:r>
                <a14:m>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𝑖</m:t>
                    </m:r>
                  </m:oMath>
                </a14:m>
                <a:r>
                  <a:rPr lang="en-US" dirty="0">
                    <a:latin typeface="Times New Roman" pitchFamily="18" charset="0"/>
                  </a:rPr>
                  <a:t> </a:t>
                </a:r>
                <a:r>
                  <a:rPr lang="en-US" dirty="0"/>
                  <a:t>and </a:t>
                </a:r>
                <a14:m>
                  <m:oMath xmlns:m="http://schemas.openxmlformats.org/officeDocument/2006/math">
                    <m:r>
                      <a:rPr lang="en-US" i="1" dirty="0" smtClean="0">
                        <a:solidFill>
                          <a:srgbClr val="7030A0"/>
                        </a:solidFill>
                        <a:latin typeface="Cambria Math" panose="02040503050406030204" pitchFamily="18" charset="0"/>
                      </a:rPr>
                      <m:t>𝑛</m:t>
                    </m:r>
                  </m:oMath>
                </a14:m>
                <a:r>
                  <a:rPr lang="en-US" dirty="0"/>
                  <a:t> 3D points </a:t>
                </a:r>
                <a14:m>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a14:m>
                <a:r>
                  <a:rPr lang="en-US" dirty="0">
                    <a:latin typeface="Times New Roman" pitchFamily="18" charset="0"/>
                  </a:rPr>
                  <a:t> </a:t>
                </a:r>
                <a:r>
                  <a:rPr lang="en-US" dirty="0"/>
                  <a:t>from the </a:t>
                </a:r>
                <a14:m>
                  <m:oMath xmlns:m="http://schemas.openxmlformats.org/officeDocument/2006/math">
                    <m:r>
                      <a:rPr lang="en-US" i="1" dirty="0" smtClean="0">
                        <a:solidFill>
                          <a:srgbClr val="C00000"/>
                        </a:solidFill>
                        <a:latin typeface="Cambria Math" panose="02040503050406030204" pitchFamily="18" charset="0"/>
                      </a:rPr>
                      <m:t>𝑚𝑛</m:t>
                    </m:r>
                  </m:oMath>
                </a14:m>
                <a:r>
                  <a:rPr lang="en-US" dirty="0"/>
                  <a:t> correspondences </a:t>
                </a:r>
                <a14:m>
                  <m:oMath xmlns:m="http://schemas.openxmlformats.org/officeDocument/2006/math">
                    <m:r>
                      <a:rPr lang="en-US" b="1" i="1" dirty="0" smtClean="0">
                        <a:solidFill>
                          <a:srgbClr val="7030A0"/>
                        </a:solidFill>
                        <a:latin typeface="Cambria Math" panose="02040503050406030204" pitchFamily="18" charset="0"/>
                      </a:rPr>
                      <m:t>𝒙</m:t>
                    </m:r>
                    <m:r>
                      <a:rPr lang="en-US" i="1" baseline="-25000" dirty="0">
                        <a:solidFill>
                          <a:srgbClr val="7030A0"/>
                        </a:solidFill>
                        <a:latin typeface="Cambria Math" panose="02040503050406030204" pitchFamily="18" charset="0"/>
                      </a:rPr>
                      <m:t>𝑖𝑗</m:t>
                    </m:r>
                  </m:oMath>
                </a14:m>
                <a:endParaRPr lang="en-US" i="1" baseline="-25000" dirty="0">
                  <a:latin typeface="Times New Roman" pitchFamily="18" charset="0"/>
                </a:endParaRPr>
              </a:p>
              <a:p>
                <a:endParaRPr lang="en-US" dirty="0">
                  <a:latin typeface="Times New Roman" pitchFamily="18" charset="0"/>
                </a:endParaRP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blipFill>
                <a:blip r:embed="rId3"/>
                <a:stretch>
                  <a:fillRect l="-858" t="-966"/>
                </a:stretch>
              </a:blipFill>
            </p:spPr>
            <p:txBody>
              <a:bodyPr/>
              <a:lstStyle/>
              <a:p>
                <a:r>
                  <a:rPr lang="en-US">
                    <a:noFill/>
                  </a:rPr>
                  <a:t> </a:t>
                </a:r>
              </a:p>
            </p:txBody>
          </p:sp>
        </mc:Fallback>
      </mc:AlternateContent>
      <p:grpSp>
        <p:nvGrpSpPr>
          <p:cNvPr id="28676" name="Group 63"/>
          <p:cNvGrpSpPr>
            <a:grpSpLocks/>
          </p:cNvGrpSpPr>
          <p:nvPr/>
        </p:nvGrpSpPr>
        <p:grpSpPr bwMode="auto">
          <a:xfrm>
            <a:off x="3581400" y="2895601"/>
            <a:ext cx="5129213" cy="3921125"/>
            <a:chOff x="1296" y="1824"/>
            <a:chExt cx="3231" cy="2470"/>
          </a:xfrm>
        </p:grpSpPr>
        <p:sp>
          <p:nvSpPr>
            <p:cNvPr id="28677" name="Line 5"/>
            <p:cNvSpPr>
              <a:spLocks noChangeShapeType="1"/>
            </p:cNvSpPr>
            <p:nvPr/>
          </p:nvSpPr>
          <p:spPr bwMode="auto">
            <a:xfrm flipH="1" flipV="1">
              <a:off x="2814" y="2886"/>
              <a:ext cx="1341" cy="979"/>
            </a:xfrm>
            <a:prstGeom prst="line">
              <a:avLst/>
            </a:prstGeom>
            <a:noFill/>
            <a:ln w="9525">
              <a:solidFill>
                <a:schemeClr val="tx1"/>
              </a:solidFill>
              <a:round/>
              <a:headEnd/>
              <a:tailEnd/>
            </a:ln>
          </p:spPr>
          <p:txBody>
            <a:bodyPr/>
            <a:lstStyle/>
            <a:p>
              <a:endParaRPr lang="en-US"/>
            </a:p>
          </p:txBody>
        </p:sp>
        <p:sp>
          <p:nvSpPr>
            <p:cNvPr id="28678" name="Line 6"/>
            <p:cNvSpPr>
              <a:spLocks noChangeShapeType="1"/>
            </p:cNvSpPr>
            <p:nvPr/>
          </p:nvSpPr>
          <p:spPr bwMode="auto">
            <a:xfrm flipV="1">
              <a:off x="2765" y="2886"/>
              <a:ext cx="57" cy="1219"/>
            </a:xfrm>
            <a:prstGeom prst="line">
              <a:avLst/>
            </a:prstGeom>
            <a:noFill/>
            <a:ln w="9525">
              <a:solidFill>
                <a:schemeClr val="tx1"/>
              </a:solidFill>
              <a:round/>
              <a:headEnd/>
              <a:tailEnd/>
            </a:ln>
          </p:spPr>
          <p:txBody>
            <a:bodyPr/>
            <a:lstStyle/>
            <a:p>
              <a:endParaRPr lang="en-US"/>
            </a:p>
          </p:txBody>
        </p:sp>
        <p:sp>
          <p:nvSpPr>
            <p:cNvPr id="28679" name="Line 7"/>
            <p:cNvSpPr>
              <a:spLocks noChangeShapeType="1"/>
            </p:cNvSpPr>
            <p:nvPr/>
          </p:nvSpPr>
          <p:spPr bwMode="auto">
            <a:xfrm flipV="1">
              <a:off x="1473" y="2877"/>
              <a:ext cx="1333" cy="670"/>
            </a:xfrm>
            <a:prstGeom prst="line">
              <a:avLst/>
            </a:prstGeom>
            <a:noFill/>
            <a:ln w="9525">
              <a:solidFill>
                <a:schemeClr val="tx1"/>
              </a:solidFill>
              <a:round/>
              <a:headEnd/>
              <a:tailEnd/>
            </a:ln>
          </p:spPr>
          <p:txBody>
            <a:bodyPr/>
            <a:lstStyle/>
            <a:p>
              <a:endParaRPr lang="en-US"/>
            </a:p>
          </p:txBody>
        </p:sp>
        <p:sp>
          <p:nvSpPr>
            <p:cNvPr id="28680" name="Line 8"/>
            <p:cNvSpPr>
              <a:spLocks noChangeShapeType="1"/>
            </p:cNvSpPr>
            <p:nvPr/>
          </p:nvSpPr>
          <p:spPr bwMode="auto">
            <a:xfrm flipV="1">
              <a:off x="1481" y="2096"/>
              <a:ext cx="1079" cy="1443"/>
            </a:xfrm>
            <a:prstGeom prst="line">
              <a:avLst/>
            </a:prstGeom>
            <a:noFill/>
            <a:ln w="9525">
              <a:solidFill>
                <a:schemeClr val="tx1"/>
              </a:solidFill>
              <a:round/>
              <a:headEnd/>
              <a:tailEnd/>
            </a:ln>
          </p:spPr>
          <p:txBody>
            <a:bodyPr/>
            <a:lstStyle/>
            <a:p>
              <a:endParaRPr lang="en-US"/>
            </a:p>
          </p:txBody>
        </p:sp>
        <p:sp>
          <p:nvSpPr>
            <p:cNvPr id="28681" name="Line 9"/>
            <p:cNvSpPr>
              <a:spLocks noChangeShapeType="1"/>
            </p:cNvSpPr>
            <p:nvPr/>
          </p:nvSpPr>
          <p:spPr bwMode="auto">
            <a:xfrm flipV="1">
              <a:off x="1481" y="2508"/>
              <a:ext cx="1079" cy="1031"/>
            </a:xfrm>
            <a:prstGeom prst="line">
              <a:avLst/>
            </a:prstGeom>
            <a:noFill/>
            <a:ln w="9525">
              <a:solidFill>
                <a:schemeClr val="tx1"/>
              </a:solidFill>
              <a:round/>
              <a:headEnd/>
              <a:tailEnd/>
            </a:ln>
          </p:spPr>
          <p:txBody>
            <a:bodyPr/>
            <a:lstStyle/>
            <a:p>
              <a:endParaRPr lang="en-US"/>
            </a:p>
          </p:txBody>
        </p:sp>
        <p:sp>
          <p:nvSpPr>
            <p:cNvPr id="28682" name="Line 10"/>
            <p:cNvSpPr>
              <a:spLocks noChangeShapeType="1"/>
            </p:cNvSpPr>
            <p:nvPr/>
          </p:nvSpPr>
          <p:spPr bwMode="auto">
            <a:xfrm flipV="1">
              <a:off x="1481" y="2199"/>
              <a:ext cx="1668" cy="1340"/>
            </a:xfrm>
            <a:prstGeom prst="line">
              <a:avLst/>
            </a:prstGeom>
            <a:noFill/>
            <a:ln w="9525">
              <a:solidFill>
                <a:schemeClr val="tx1"/>
              </a:solidFill>
              <a:round/>
              <a:headEnd/>
              <a:tailEnd/>
            </a:ln>
          </p:spPr>
          <p:txBody>
            <a:bodyPr/>
            <a:lstStyle/>
            <a:p>
              <a:endParaRPr lang="en-US"/>
            </a:p>
          </p:txBody>
        </p:sp>
        <p:sp>
          <p:nvSpPr>
            <p:cNvPr id="28683" name="Line 11"/>
            <p:cNvSpPr>
              <a:spLocks noChangeShapeType="1"/>
            </p:cNvSpPr>
            <p:nvPr/>
          </p:nvSpPr>
          <p:spPr bwMode="auto">
            <a:xfrm flipV="1">
              <a:off x="1481" y="2611"/>
              <a:ext cx="1472" cy="928"/>
            </a:xfrm>
            <a:prstGeom prst="line">
              <a:avLst/>
            </a:prstGeom>
            <a:noFill/>
            <a:ln w="9525">
              <a:solidFill>
                <a:schemeClr val="tx1"/>
              </a:solidFill>
              <a:round/>
              <a:headEnd/>
              <a:tailEnd/>
            </a:ln>
          </p:spPr>
          <p:txBody>
            <a:bodyPr/>
            <a:lstStyle/>
            <a:p>
              <a:endParaRPr lang="en-US"/>
            </a:p>
          </p:txBody>
        </p:sp>
        <p:sp>
          <p:nvSpPr>
            <p:cNvPr id="28684" name="Line 12"/>
            <p:cNvSpPr>
              <a:spLocks noChangeShapeType="1"/>
            </p:cNvSpPr>
            <p:nvPr/>
          </p:nvSpPr>
          <p:spPr bwMode="auto">
            <a:xfrm flipV="1">
              <a:off x="1481" y="3126"/>
              <a:ext cx="1668" cy="413"/>
            </a:xfrm>
            <a:prstGeom prst="line">
              <a:avLst/>
            </a:prstGeom>
            <a:noFill/>
            <a:ln w="9525">
              <a:solidFill>
                <a:schemeClr val="tx1"/>
              </a:solidFill>
              <a:round/>
              <a:headEnd/>
              <a:tailEnd/>
            </a:ln>
          </p:spPr>
          <p:txBody>
            <a:bodyPr/>
            <a:lstStyle/>
            <a:p>
              <a:endParaRPr lang="en-US"/>
            </a:p>
          </p:txBody>
        </p:sp>
        <p:sp>
          <p:nvSpPr>
            <p:cNvPr id="28685" name="Line 13"/>
            <p:cNvSpPr>
              <a:spLocks noChangeShapeType="1"/>
            </p:cNvSpPr>
            <p:nvPr/>
          </p:nvSpPr>
          <p:spPr bwMode="auto">
            <a:xfrm flipH="1" flipV="1">
              <a:off x="2560" y="2508"/>
              <a:ext cx="197" cy="1604"/>
            </a:xfrm>
            <a:prstGeom prst="line">
              <a:avLst/>
            </a:prstGeom>
            <a:noFill/>
            <a:ln w="9525">
              <a:solidFill>
                <a:schemeClr val="tx1"/>
              </a:solidFill>
              <a:round/>
              <a:headEnd/>
              <a:tailEnd/>
            </a:ln>
          </p:spPr>
          <p:txBody>
            <a:bodyPr/>
            <a:lstStyle/>
            <a:p>
              <a:endParaRPr lang="en-US"/>
            </a:p>
          </p:txBody>
        </p:sp>
        <p:sp>
          <p:nvSpPr>
            <p:cNvPr id="28686" name="Line 14"/>
            <p:cNvSpPr>
              <a:spLocks noChangeShapeType="1"/>
            </p:cNvSpPr>
            <p:nvPr/>
          </p:nvSpPr>
          <p:spPr bwMode="auto">
            <a:xfrm flipV="1">
              <a:off x="2757" y="2199"/>
              <a:ext cx="392" cy="1913"/>
            </a:xfrm>
            <a:prstGeom prst="line">
              <a:avLst/>
            </a:prstGeom>
            <a:noFill/>
            <a:ln w="9525">
              <a:solidFill>
                <a:schemeClr val="tx1"/>
              </a:solidFill>
              <a:round/>
              <a:headEnd/>
              <a:tailEnd/>
            </a:ln>
          </p:spPr>
          <p:txBody>
            <a:bodyPr/>
            <a:lstStyle/>
            <a:p>
              <a:endParaRPr lang="en-US"/>
            </a:p>
          </p:txBody>
        </p:sp>
        <p:sp>
          <p:nvSpPr>
            <p:cNvPr id="28687" name="Line 15"/>
            <p:cNvSpPr>
              <a:spLocks noChangeShapeType="1"/>
            </p:cNvSpPr>
            <p:nvPr/>
          </p:nvSpPr>
          <p:spPr bwMode="auto">
            <a:xfrm flipH="1" flipV="1">
              <a:off x="2560" y="2096"/>
              <a:ext cx="197" cy="2016"/>
            </a:xfrm>
            <a:prstGeom prst="line">
              <a:avLst/>
            </a:prstGeom>
            <a:noFill/>
            <a:ln w="9525">
              <a:solidFill>
                <a:schemeClr val="tx1"/>
              </a:solidFill>
              <a:round/>
              <a:headEnd/>
              <a:tailEnd/>
            </a:ln>
          </p:spPr>
          <p:txBody>
            <a:bodyPr/>
            <a:lstStyle/>
            <a:p>
              <a:endParaRPr lang="en-US"/>
            </a:p>
          </p:txBody>
        </p:sp>
        <p:sp>
          <p:nvSpPr>
            <p:cNvPr id="28688" name="Line 16"/>
            <p:cNvSpPr>
              <a:spLocks noChangeShapeType="1"/>
            </p:cNvSpPr>
            <p:nvPr/>
          </p:nvSpPr>
          <p:spPr bwMode="auto">
            <a:xfrm flipV="1">
              <a:off x="2757" y="2611"/>
              <a:ext cx="196" cy="1501"/>
            </a:xfrm>
            <a:prstGeom prst="line">
              <a:avLst/>
            </a:prstGeom>
            <a:noFill/>
            <a:ln w="9525">
              <a:solidFill>
                <a:schemeClr val="tx1"/>
              </a:solidFill>
              <a:round/>
              <a:headEnd/>
              <a:tailEnd/>
            </a:ln>
          </p:spPr>
          <p:txBody>
            <a:bodyPr/>
            <a:lstStyle/>
            <a:p>
              <a:endParaRPr lang="en-US"/>
            </a:p>
          </p:txBody>
        </p:sp>
        <p:sp>
          <p:nvSpPr>
            <p:cNvPr id="28689" name="Line 17"/>
            <p:cNvSpPr>
              <a:spLocks noChangeShapeType="1"/>
            </p:cNvSpPr>
            <p:nvPr/>
          </p:nvSpPr>
          <p:spPr bwMode="auto">
            <a:xfrm flipV="1">
              <a:off x="2757" y="3126"/>
              <a:ext cx="392" cy="986"/>
            </a:xfrm>
            <a:prstGeom prst="line">
              <a:avLst/>
            </a:prstGeom>
            <a:noFill/>
            <a:ln w="9525">
              <a:solidFill>
                <a:schemeClr val="tx1"/>
              </a:solidFill>
              <a:round/>
              <a:headEnd/>
              <a:tailEnd/>
            </a:ln>
          </p:spPr>
          <p:txBody>
            <a:bodyPr/>
            <a:lstStyle/>
            <a:p>
              <a:endParaRPr lang="en-US"/>
            </a:p>
          </p:txBody>
        </p:sp>
        <p:sp>
          <p:nvSpPr>
            <p:cNvPr id="28690" name="Line 18"/>
            <p:cNvSpPr>
              <a:spLocks noChangeShapeType="1"/>
            </p:cNvSpPr>
            <p:nvPr/>
          </p:nvSpPr>
          <p:spPr bwMode="auto">
            <a:xfrm flipH="1" flipV="1">
              <a:off x="2560" y="2508"/>
              <a:ext cx="1570" cy="1340"/>
            </a:xfrm>
            <a:prstGeom prst="line">
              <a:avLst/>
            </a:prstGeom>
            <a:noFill/>
            <a:ln w="9525">
              <a:solidFill>
                <a:schemeClr val="tx1"/>
              </a:solidFill>
              <a:round/>
              <a:headEnd/>
              <a:tailEnd/>
            </a:ln>
          </p:spPr>
          <p:txBody>
            <a:bodyPr/>
            <a:lstStyle/>
            <a:p>
              <a:endParaRPr lang="en-US"/>
            </a:p>
          </p:txBody>
        </p:sp>
        <p:sp>
          <p:nvSpPr>
            <p:cNvPr id="28691" name="Line 19"/>
            <p:cNvSpPr>
              <a:spLocks noChangeShapeType="1"/>
            </p:cNvSpPr>
            <p:nvPr/>
          </p:nvSpPr>
          <p:spPr bwMode="auto">
            <a:xfrm flipH="1" flipV="1">
              <a:off x="2560" y="2096"/>
              <a:ext cx="1570" cy="1752"/>
            </a:xfrm>
            <a:prstGeom prst="line">
              <a:avLst/>
            </a:prstGeom>
            <a:noFill/>
            <a:ln w="9525">
              <a:solidFill>
                <a:schemeClr val="tx1"/>
              </a:solidFill>
              <a:round/>
              <a:headEnd/>
              <a:tailEnd/>
            </a:ln>
          </p:spPr>
          <p:txBody>
            <a:bodyPr/>
            <a:lstStyle/>
            <a:p>
              <a:endParaRPr lang="en-US"/>
            </a:p>
          </p:txBody>
        </p:sp>
        <p:sp>
          <p:nvSpPr>
            <p:cNvPr id="28692" name="Line 20"/>
            <p:cNvSpPr>
              <a:spLocks noChangeShapeType="1"/>
            </p:cNvSpPr>
            <p:nvPr/>
          </p:nvSpPr>
          <p:spPr bwMode="auto">
            <a:xfrm flipH="1" flipV="1">
              <a:off x="3149" y="2199"/>
              <a:ext cx="981" cy="1649"/>
            </a:xfrm>
            <a:prstGeom prst="line">
              <a:avLst/>
            </a:prstGeom>
            <a:noFill/>
            <a:ln w="9525">
              <a:solidFill>
                <a:schemeClr val="tx1"/>
              </a:solidFill>
              <a:round/>
              <a:headEnd/>
              <a:tailEnd/>
            </a:ln>
          </p:spPr>
          <p:txBody>
            <a:bodyPr/>
            <a:lstStyle/>
            <a:p>
              <a:endParaRPr lang="en-US"/>
            </a:p>
          </p:txBody>
        </p:sp>
        <p:sp>
          <p:nvSpPr>
            <p:cNvPr id="28693" name="Line 21"/>
            <p:cNvSpPr>
              <a:spLocks noChangeShapeType="1"/>
            </p:cNvSpPr>
            <p:nvPr/>
          </p:nvSpPr>
          <p:spPr bwMode="auto">
            <a:xfrm flipH="1" flipV="1">
              <a:off x="2953" y="2611"/>
              <a:ext cx="1177" cy="1237"/>
            </a:xfrm>
            <a:prstGeom prst="line">
              <a:avLst/>
            </a:prstGeom>
            <a:noFill/>
            <a:ln w="9525">
              <a:solidFill>
                <a:schemeClr val="tx1"/>
              </a:solidFill>
              <a:round/>
              <a:headEnd/>
              <a:tailEnd/>
            </a:ln>
          </p:spPr>
          <p:txBody>
            <a:bodyPr/>
            <a:lstStyle/>
            <a:p>
              <a:endParaRPr lang="en-US"/>
            </a:p>
          </p:txBody>
        </p:sp>
        <p:sp>
          <p:nvSpPr>
            <p:cNvPr id="28694" name="Line 22"/>
            <p:cNvSpPr>
              <a:spLocks noChangeShapeType="1"/>
            </p:cNvSpPr>
            <p:nvPr/>
          </p:nvSpPr>
          <p:spPr bwMode="auto">
            <a:xfrm flipH="1" flipV="1">
              <a:off x="3149" y="3126"/>
              <a:ext cx="981" cy="722"/>
            </a:xfrm>
            <a:prstGeom prst="line">
              <a:avLst/>
            </a:prstGeom>
            <a:noFill/>
            <a:ln w="9525">
              <a:solidFill>
                <a:schemeClr val="tx1"/>
              </a:solidFill>
              <a:round/>
              <a:headEnd/>
              <a:tailEnd/>
            </a:ln>
          </p:spPr>
          <p:txBody>
            <a:bodyPr/>
            <a:lstStyle/>
            <a:p>
              <a:endParaRPr lang="en-US"/>
            </a:p>
          </p:txBody>
        </p:sp>
        <p:sp>
          <p:nvSpPr>
            <p:cNvPr id="28695" name="Rectangle 23"/>
            <p:cNvSpPr>
              <a:spLocks noChangeArrowheads="1"/>
            </p:cNvSpPr>
            <p:nvPr/>
          </p:nvSpPr>
          <p:spPr bwMode="auto">
            <a:xfrm>
              <a:off x="2400" y="3435"/>
              <a:ext cx="720" cy="501"/>
            </a:xfrm>
            <a:prstGeom prst="rect">
              <a:avLst/>
            </a:prstGeom>
            <a:noFill/>
            <a:ln w="9525">
              <a:solidFill>
                <a:schemeClr val="tx1"/>
              </a:solidFill>
              <a:miter lim="800000"/>
              <a:headEnd/>
              <a:tailEnd/>
            </a:ln>
          </p:spPr>
          <p:txBody>
            <a:bodyPr wrap="none" anchor="ctr"/>
            <a:lstStyle/>
            <a:p>
              <a:endParaRPr lang="en-US"/>
            </a:p>
          </p:txBody>
        </p:sp>
        <p:sp>
          <p:nvSpPr>
            <p:cNvPr id="28696" name="AutoShape 24"/>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7" name="AutoShape 25"/>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p:spPr>
          <p:txBody>
            <a:bodyPr wrap="none" anchor="ctr"/>
            <a:lstStyle/>
            <a:p>
              <a:endParaRPr lang="en-US"/>
            </a:p>
          </p:txBody>
        </p:sp>
        <p:sp>
          <p:nvSpPr>
            <p:cNvPr id="28698" name="Oval 26"/>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699" name="Oval 27"/>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0" name="Oval 28"/>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1" name="Oval 29"/>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2" name="Oval 30"/>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3" name="Oval 31"/>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4" name="Oval 32"/>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5" name="Oval 33"/>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6" name="Oval 34"/>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p>
              <a:endParaRPr lang="en-US"/>
            </a:p>
          </p:txBody>
        </p:sp>
        <p:sp>
          <p:nvSpPr>
            <p:cNvPr id="28707" name="Oval 35"/>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8" name="Oval 36"/>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09" name="Oval 37"/>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0" name="Oval 38"/>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1" name="Oval 39"/>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2" name="Oval 40"/>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3" name="Oval 41"/>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4" name="Oval 42"/>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5" name="Oval 43"/>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6" name="Oval 44"/>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7" name="Oval 45"/>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8" name="Oval 46"/>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19" name="Oval 47"/>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0" name="Oval 48"/>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1" name="Oval 49"/>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2" name="Oval 50"/>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3" name="Oval 51"/>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p>
              <a:endParaRPr lang="en-US"/>
            </a:p>
          </p:txBody>
        </p:sp>
        <p:sp>
          <p:nvSpPr>
            <p:cNvPr id="28724" name="Oval 52"/>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8725" name="Rectangle 53"/>
                <p:cNvSpPr>
                  <a:spLocks noChangeArrowheads="1"/>
                </p:cNvSpPr>
                <p:nvPr/>
              </p:nvSpPr>
              <p:spPr bwMode="auto">
                <a:xfrm>
                  <a:off x="1440" y="2951"/>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1</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5" name="Rectangle 53"/>
                <p:cNvSpPr>
                  <a:spLocks noRot="1" noChangeAspect="1" noMove="1" noResize="1" noEditPoints="1" noAdjustHandles="1" noChangeArrowheads="1" noChangeShapeType="1" noTextEdit="1"/>
                </p:cNvSpPr>
                <p:nvPr/>
              </p:nvSpPr>
              <p:spPr bwMode="auto">
                <a:xfrm>
                  <a:off x="1440" y="2951"/>
                  <a:ext cx="363" cy="266"/>
                </a:xfrm>
                <a:prstGeom prst="rect">
                  <a:avLst/>
                </a:prstGeom>
                <a:blipFill>
                  <a:blip r:embed="rId4"/>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6" name="Rectangle 54"/>
                <p:cNvSpPr>
                  <a:spLocks noChangeArrowheads="1"/>
                </p:cNvSpPr>
                <p:nvPr/>
              </p:nvSpPr>
              <p:spPr bwMode="auto">
                <a:xfrm>
                  <a:off x="2377" y="3439"/>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2</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6" name="Rectangle 54"/>
                <p:cNvSpPr>
                  <a:spLocks noRot="1" noChangeAspect="1" noMove="1" noResize="1" noEditPoints="1" noAdjustHandles="1" noChangeArrowheads="1" noChangeShapeType="1" noTextEdit="1"/>
                </p:cNvSpPr>
                <p:nvPr/>
              </p:nvSpPr>
              <p:spPr bwMode="auto">
                <a:xfrm>
                  <a:off x="2377" y="3439"/>
                  <a:ext cx="363" cy="266"/>
                </a:xfrm>
                <a:prstGeom prst="rect">
                  <a:avLst/>
                </a:prstGeom>
                <a:blipFill>
                  <a:blip r:embed="rId5"/>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7" name="Rectangle 55"/>
                <p:cNvSpPr>
                  <a:spLocks noChangeArrowheads="1"/>
                </p:cNvSpPr>
                <p:nvPr/>
              </p:nvSpPr>
              <p:spPr bwMode="auto">
                <a:xfrm>
                  <a:off x="4107" y="3236"/>
                  <a:ext cx="363" cy="266"/>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dirty="0" smtClean="0">
                            <a:solidFill>
                              <a:srgbClr val="7030A0"/>
                            </a:solidFill>
                            <a:latin typeface="Cambria Math" panose="02040503050406030204" pitchFamily="18" charset="0"/>
                          </a:rPr>
                          <m:t>𝒙</m:t>
                        </m:r>
                        <m:r>
                          <a:rPr lang="en-US" sz="2200" i="1" baseline="-25000" dirty="0">
                            <a:solidFill>
                              <a:srgbClr val="7030A0"/>
                            </a:solidFill>
                            <a:latin typeface="Cambria Math" panose="02040503050406030204" pitchFamily="18" charset="0"/>
                          </a:rPr>
                          <m:t>3</m:t>
                        </m:r>
                        <m:r>
                          <a:rPr lang="en-US" sz="2200" i="1" baseline="-25000" dirty="0">
                            <a:solidFill>
                              <a:srgbClr val="7030A0"/>
                            </a:solidFill>
                            <a:latin typeface="Cambria Math" panose="02040503050406030204" pitchFamily="18" charset="0"/>
                          </a:rPr>
                          <m:t>𝑗</m:t>
                        </m:r>
                      </m:oMath>
                    </m:oMathPara>
                  </a14:m>
                  <a:endParaRPr lang="en-US" sz="2200" i="1" baseline="-25000" dirty="0">
                    <a:solidFill>
                      <a:srgbClr val="7030A0"/>
                    </a:solidFill>
                  </a:endParaRPr>
                </a:p>
              </p:txBody>
            </p:sp>
          </mc:Choice>
          <mc:Fallback xmlns="">
            <p:sp>
              <p:nvSpPr>
                <p:cNvPr id="28727" name="Rectangle 55"/>
                <p:cNvSpPr>
                  <a:spLocks noRot="1" noChangeAspect="1" noMove="1" noResize="1" noEditPoints="1" noAdjustHandles="1" noChangeArrowheads="1" noChangeShapeType="1" noTextEdit="1"/>
                </p:cNvSpPr>
                <p:nvPr/>
              </p:nvSpPr>
              <p:spPr bwMode="auto">
                <a:xfrm>
                  <a:off x="4107" y="3236"/>
                  <a:ext cx="363" cy="266"/>
                </a:xfrm>
                <a:prstGeom prst="rect">
                  <a:avLst/>
                </a:prstGeom>
                <a:blipFill>
                  <a:blip r:embed="rId6"/>
                  <a:stretch>
                    <a:fillRect b="-1764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8" name="Rectangle 56"/>
                <p:cNvSpPr>
                  <a:spLocks noChangeArrowheads="1"/>
                </p:cNvSpPr>
                <p:nvPr/>
              </p:nvSpPr>
              <p:spPr bwMode="auto">
                <a:xfrm>
                  <a:off x="2511" y="1824"/>
                  <a:ext cx="337"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𝑿</m:t>
                        </m:r>
                        <m:r>
                          <a:rPr lang="en-US" i="1" baseline="-25000" dirty="0">
                            <a:solidFill>
                              <a:srgbClr val="C00000"/>
                            </a:solidFill>
                            <a:latin typeface="Cambria Math" panose="02040503050406030204" pitchFamily="18" charset="0"/>
                          </a:rPr>
                          <m:t>𝑗</m:t>
                        </m:r>
                      </m:oMath>
                    </m:oMathPara>
                  </a14:m>
                  <a:endParaRPr lang="en-US" i="1" baseline="-25000" dirty="0">
                    <a:solidFill>
                      <a:srgbClr val="C00000"/>
                    </a:solidFill>
                  </a:endParaRPr>
                </a:p>
              </p:txBody>
            </p:sp>
          </mc:Choice>
          <mc:Fallback xmlns="">
            <p:sp>
              <p:nvSpPr>
                <p:cNvPr id="28728" name="Rectangle 56"/>
                <p:cNvSpPr>
                  <a:spLocks noRot="1" noChangeAspect="1" noMove="1" noResize="1" noEditPoints="1" noAdjustHandles="1" noChangeArrowheads="1" noChangeShapeType="1" noTextEdit="1"/>
                </p:cNvSpPr>
                <p:nvPr/>
              </p:nvSpPr>
              <p:spPr bwMode="auto">
                <a:xfrm>
                  <a:off x="2511" y="1824"/>
                  <a:ext cx="337" cy="285"/>
                </a:xfrm>
                <a:prstGeom prst="rect">
                  <a:avLst/>
                </a:prstGeom>
                <a:blipFill>
                  <a:blip r:embed="rId7"/>
                  <a:stretch>
                    <a:fillRect b="-1388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29" name="Rectangle 57"/>
                <p:cNvSpPr>
                  <a:spLocks noChangeArrowheads="1"/>
                </p:cNvSpPr>
                <p:nvPr/>
              </p:nvSpPr>
              <p:spPr bwMode="auto">
                <a:xfrm>
                  <a:off x="1296" y="3562"/>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1</m:t>
                        </m:r>
                      </m:oMath>
                    </m:oMathPara>
                  </a14:m>
                  <a:endParaRPr lang="en-US" i="1" baseline="-25000" dirty="0">
                    <a:solidFill>
                      <a:srgbClr val="C00000"/>
                    </a:solidFill>
                  </a:endParaRPr>
                </a:p>
              </p:txBody>
            </p:sp>
          </mc:Choice>
          <mc:Fallback xmlns="">
            <p:sp>
              <p:nvSpPr>
                <p:cNvPr id="28729" name="Rectangle 57"/>
                <p:cNvSpPr>
                  <a:spLocks noRot="1" noChangeAspect="1" noMove="1" noResize="1" noEditPoints="1" noAdjustHandles="1" noChangeArrowheads="1" noChangeShapeType="1" noTextEdit="1"/>
                </p:cNvSpPr>
                <p:nvPr/>
              </p:nvSpPr>
              <p:spPr bwMode="auto">
                <a:xfrm>
                  <a:off x="1296" y="3562"/>
                  <a:ext cx="358" cy="285"/>
                </a:xfrm>
                <a:prstGeom prst="rect">
                  <a:avLst/>
                </a:prstGeom>
                <a:blipFill>
                  <a:blip r:embed="rId8"/>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0" name="Rectangle 58"/>
                <p:cNvSpPr>
                  <a:spLocks noChangeArrowheads="1"/>
                </p:cNvSpPr>
                <p:nvPr/>
              </p:nvSpPr>
              <p:spPr bwMode="auto">
                <a:xfrm>
                  <a:off x="2793" y="4009"/>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2</m:t>
                        </m:r>
                      </m:oMath>
                    </m:oMathPara>
                  </a14:m>
                  <a:endParaRPr lang="en-US" i="1" baseline="-25000" dirty="0">
                    <a:solidFill>
                      <a:srgbClr val="C00000"/>
                    </a:solidFill>
                  </a:endParaRPr>
                </a:p>
              </p:txBody>
            </p:sp>
          </mc:Choice>
          <mc:Fallback xmlns="">
            <p:sp>
              <p:nvSpPr>
                <p:cNvPr id="28730" name="Rectangle 58"/>
                <p:cNvSpPr>
                  <a:spLocks noRot="1" noChangeAspect="1" noMove="1" noResize="1" noEditPoints="1" noAdjustHandles="1" noChangeArrowheads="1" noChangeShapeType="1" noTextEdit="1"/>
                </p:cNvSpPr>
                <p:nvPr/>
              </p:nvSpPr>
              <p:spPr bwMode="auto">
                <a:xfrm>
                  <a:off x="2793" y="4009"/>
                  <a:ext cx="358" cy="285"/>
                </a:xfrm>
                <a:prstGeom prst="rect">
                  <a:avLst/>
                </a:prstGeom>
                <a:blipFill>
                  <a:blip r:embed="rId9"/>
                  <a:stretch>
                    <a:fillRect b="-270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31" name="Rectangle 59"/>
                <p:cNvSpPr>
                  <a:spLocks noChangeArrowheads="1"/>
                </p:cNvSpPr>
                <p:nvPr/>
              </p:nvSpPr>
              <p:spPr bwMode="auto">
                <a:xfrm>
                  <a:off x="4169" y="3765"/>
                  <a:ext cx="358" cy="285"/>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srgbClr val="C00000"/>
                            </a:solidFill>
                            <a:latin typeface="Cambria Math" panose="02040503050406030204" pitchFamily="18" charset="0"/>
                          </a:rPr>
                          <m:t>𝑷</m:t>
                        </m:r>
                        <m:r>
                          <a:rPr lang="en-US" i="1" baseline="-25000" dirty="0">
                            <a:solidFill>
                              <a:srgbClr val="C00000"/>
                            </a:solidFill>
                            <a:latin typeface="Cambria Math" panose="02040503050406030204" pitchFamily="18" charset="0"/>
                          </a:rPr>
                          <m:t>3</m:t>
                        </m:r>
                      </m:oMath>
                    </m:oMathPara>
                  </a14:m>
                  <a:endParaRPr lang="en-US" i="1" baseline="-25000" dirty="0">
                    <a:solidFill>
                      <a:srgbClr val="C00000"/>
                    </a:solidFill>
                  </a:endParaRPr>
                </a:p>
              </p:txBody>
            </p:sp>
          </mc:Choice>
          <mc:Fallback xmlns="">
            <p:sp>
              <p:nvSpPr>
                <p:cNvPr id="28731" name="Rectangle 59"/>
                <p:cNvSpPr>
                  <a:spLocks noRot="1" noChangeAspect="1" noMove="1" noResize="1" noEditPoints="1" noAdjustHandles="1" noChangeArrowheads="1" noChangeShapeType="1" noTextEdit="1"/>
                </p:cNvSpPr>
                <p:nvPr/>
              </p:nvSpPr>
              <p:spPr bwMode="auto">
                <a:xfrm>
                  <a:off x="4169" y="3765"/>
                  <a:ext cx="358" cy="285"/>
                </a:xfrm>
                <a:prstGeom prst="rect">
                  <a:avLst/>
                </a:prstGeom>
                <a:blipFill>
                  <a:blip r:embed="rId10"/>
                  <a:stretch>
                    <a:fillRect b="-2778"/>
                  </a:stretch>
                </a:blipFill>
                <a:ln w="9525">
                  <a:noFill/>
                  <a:miter lim="800000"/>
                  <a:headEnd/>
                  <a:tailEnd/>
                </a:ln>
              </p:spPr>
              <p:txBody>
                <a:bodyPr/>
                <a:lstStyle/>
                <a:p>
                  <a:r>
                    <a:rPr lang="en-US">
                      <a:noFill/>
                    </a:rPr>
                    <a:t> </a:t>
                  </a:r>
                </a:p>
              </p:txBody>
            </p:sp>
          </mc:Fallback>
        </mc:AlternateContent>
        <p:sp>
          <p:nvSpPr>
            <p:cNvPr id="28732" name="Line 61"/>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8ACD-9E1C-5B43-AD6A-4BE96410A961}"/>
              </a:ext>
            </a:extLst>
          </p:cNvPr>
          <p:cNvSpPr>
            <a:spLocks noGrp="1"/>
          </p:cNvSpPr>
          <p:nvPr>
            <p:ph type="title"/>
          </p:nvPr>
        </p:nvSpPr>
        <p:spPr/>
        <p:txBody>
          <a:bodyPr/>
          <a:lstStyle/>
          <a:p>
            <a:r>
              <a:rPr lang="en-US" dirty="0"/>
              <a:t>Reducing Error Accumulation and Closing Loops</a:t>
            </a:r>
          </a:p>
        </p:txBody>
      </p:sp>
      <p:sp>
        <p:nvSpPr>
          <p:cNvPr id="4" name="Rectangle 3">
            <a:extLst>
              <a:ext uri="{FF2B5EF4-FFF2-40B4-BE49-F238E27FC236}">
                <a16:creationId xmlns:a16="http://schemas.microsoft.com/office/drawing/2014/main" id="{12A367F5-9065-144A-8856-32B4B281BB58}"/>
              </a:ext>
            </a:extLst>
          </p:cNvPr>
          <p:cNvSpPr/>
          <p:nvPr/>
        </p:nvSpPr>
        <p:spPr>
          <a:xfrm>
            <a:off x="457200" y="6400800"/>
            <a:ext cx="11049000" cy="338554"/>
          </a:xfrm>
          <a:prstGeom prst="rect">
            <a:avLst/>
          </a:prstGeom>
        </p:spPr>
        <p:txBody>
          <a:bodyPr wrap="square">
            <a:spAutoFit/>
          </a:bodyPr>
          <a:lstStyle/>
          <a:p>
            <a:pPr algn="ctr"/>
            <a:r>
              <a:rPr lang="en-US" sz="1600" dirty="0"/>
              <a:t>A. </a:t>
            </a:r>
            <a:r>
              <a:rPr lang="en-US" sz="1600" dirty="0" err="1"/>
              <a:t>Holynski</a:t>
            </a:r>
            <a:r>
              <a:rPr lang="en-US" sz="1600" dirty="0"/>
              <a:t> et al. </a:t>
            </a:r>
            <a:r>
              <a:rPr lang="en-US" sz="1600" dirty="0">
                <a:hlinkClick r:id="rId2"/>
              </a:rPr>
              <a:t>Reducing Drift in Structure From Motion Using Extended Features</a:t>
            </a:r>
            <a:r>
              <a:rPr lang="en-US" sz="1600" dirty="0"/>
              <a:t>. </a:t>
            </a:r>
            <a:r>
              <a:rPr lang="en-US" sz="1600" dirty="0" err="1"/>
              <a:t>arXiv</a:t>
            </a:r>
            <a:r>
              <a:rPr lang="en-US" sz="1600" dirty="0"/>
              <a:t> 2020</a:t>
            </a:r>
          </a:p>
        </p:txBody>
      </p:sp>
      <p:pic>
        <p:nvPicPr>
          <p:cNvPr id="10" name="Content Placeholder 9">
            <a:extLst>
              <a:ext uri="{FF2B5EF4-FFF2-40B4-BE49-F238E27FC236}">
                <a16:creationId xmlns:a16="http://schemas.microsoft.com/office/drawing/2014/main" id="{B4A20663-964A-7F4A-A026-4D6097FCD9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1300" y="914400"/>
            <a:ext cx="9149400" cy="5257800"/>
          </a:xfrm>
        </p:spPr>
      </p:pic>
    </p:spTree>
    <p:extLst>
      <p:ext uri="{BB962C8B-B14F-4D97-AF65-F5344CB8AC3E}">
        <p14:creationId xmlns:p14="http://schemas.microsoft.com/office/powerpoint/2010/main" val="2550857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Details</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Handling degenerate configurations (e.g., </a:t>
            </a:r>
            <a:r>
              <a:rPr lang="en-US" sz="2800" dirty="0" err="1"/>
              <a:t>homographies</a:t>
            </a:r>
            <a:r>
              <a:rPr lang="en-US" sz="2800" dirty="0"/>
              <a:t>)</a:t>
            </a:r>
          </a:p>
          <a:p>
            <a:pPr>
              <a:buFont typeface="Arial" panose="020B0604020202020204" pitchFamily="34" charset="0"/>
              <a:buChar char="•"/>
            </a:pPr>
            <a:r>
              <a:rPr lang="en-US" sz="2800" dirty="0"/>
              <a:t>Filtering out incorrect matches</a:t>
            </a:r>
          </a:p>
          <a:p>
            <a:pPr>
              <a:buFont typeface="Arial" panose="020B0604020202020204" pitchFamily="34" charset="0"/>
              <a:buChar char="•"/>
            </a:pPr>
            <a:r>
              <a:rPr lang="en-US" sz="2800" dirty="0"/>
              <a:t>Dealing with repetitions and symmetries</a:t>
            </a:r>
          </a:p>
          <a:p>
            <a:pPr>
              <a:buFont typeface="Arial" panose="020B0604020202020204" pitchFamily="34" charset="0"/>
              <a:buChar char="•"/>
            </a:pPr>
            <a:r>
              <a:rPr lang="en-US" sz="2800" dirty="0"/>
              <a:t>Reducing error accumulation and closing loops</a:t>
            </a:r>
          </a:p>
          <a:p>
            <a:pPr>
              <a:buFont typeface="Arial" panose="020B0604020202020204" pitchFamily="34" charset="0"/>
              <a:buChar char="•"/>
            </a:pPr>
            <a:r>
              <a:rPr lang="en-US" sz="2800" dirty="0"/>
              <a:t>Making the whole thing efficient!</a:t>
            </a:r>
          </a:p>
          <a:p>
            <a:pPr lvl="1">
              <a:buFont typeface="Arial" panose="020B0604020202020204" pitchFamily="34" charset="0"/>
              <a:buChar char="•"/>
            </a:pPr>
            <a:r>
              <a:rPr lang="en-US" sz="2400" dirty="0"/>
              <a:t>See, e.g., </a:t>
            </a:r>
            <a:r>
              <a:rPr lang="en-US" sz="2400" dirty="0">
                <a:hlinkClick r:id="rId2"/>
              </a:rPr>
              <a:t>Towards Linear-Time Incremental Structure from Motion</a:t>
            </a:r>
            <a:endParaRPr lang="en-US" sz="24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15258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SFM Software</a:t>
            </a:r>
            <a:endParaRPr lang="en-US" dirty="0"/>
          </a:p>
        </p:txBody>
      </p:sp>
      <p:sp>
        <p:nvSpPr>
          <p:cNvPr id="3" name="Content Placeholder 2"/>
          <p:cNvSpPr>
            <a:spLocks noGrp="1"/>
          </p:cNvSpPr>
          <p:nvPr>
            <p:ph idx="1"/>
          </p:nvPr>
        </p:nvSpPr>
        <p:spPr/>
        <p:txBody>
          <a:bodyPr/>
          <a:lstStyle/>
          <a:p>
            <a:pPr>
              <a:buFont typeface="Arial"/>
              <a:buChar char="•"/>
            </a:pPr>
            <a:r>
              <a:rPr lang="en-US" sz="2800" dirty="0">
                <a:hlinkClick r:id="rId2"/>
              </a:rPr>
              <a:t>Bundler</a:t>
            </a:r>
            <a:endParaRPr lang="en-US" sz="2800" dirty="0"/>
          </a:p>
          <a:p>
            <a:pPr>
              <a:buFont typeface="Arial"/>
              <a:buChar char="•"/>
            </a:pPr>
            <a:r>
              <a:rPr lang="en-US" sz="2800" dirty="0">
                <a:hlinkClick r:id="rId3"/>
              </a:rPr>
              <a:t>OpenSfM</a:t>
            </a:r>
            <a:endParaRPr lang="en-US" sz="2800" dirty="0"/>
          </a:p>
          <a:p>
            <a:pPr>
              <a:buFont typeface="Arial"/>
              <a:buChar char="•"/>
            </a:pPr>
            <a:r>
              <a:rPr lang="en-US" sz="2800" dirty="0">
                <a:hlinkClick r:id="rId4"/>
              </a:rPr>
              <a:t>OpenMVG</a:t>
            </a:r>
            <a:endParaRPr lang="en-US" sz="2800" dirty="0"/>
          </a:p>
          <a:p>
            <a:pPr>
              <a:buFont typeface="Arial"/>
              <a:buChar char="•"/>
            </a:pPr>
            <a:r>
              <a:rPr lang="en-US" sz="2800" dirty="0">
                <a:hlinkClick r:id="rId5"/>
              </a:rPr>
              <a:t>VisualSFM</a:t>
            </a:r>
            <a:endParaRPr lang="en-US" sz="2800" dirty="0"/>
          </a:p>
          <a:p>
            <a:pPr>
              <a:buFont typeface="Arial"/>
              <a:buChar char="•"/>
            </a:pPr>
            <a:r>
              <a:rPr lang="en-US" sz="2800" dirty="0">
                <a:hlinkClick r:id="rId6"/>
              </a:rPr>
              <a:t>COLMAP</a:t>
            </a:r>
            <a:endParaRPr lang="en-US" sz="2800" dirty="0"/>
          </a:p>
          <a:p>
            <a:pPr>
              <a:buFont typeface="Arial"/>
              <a:buChar char="•"/>
            </a:pPr>
            <a:r>
              <a:rPr lang="en-US" sz="2800" dirty="0"/>
              <a:t>See also </a:t>
            </a:r>
            <a:r>
              <a:rPr lang="en-US" sz="2800" dirty="0">
                <a:hlinkClick r:id="rId7"/>
              </a:rPr>
              <a:t>Wikipedia’s list of toolboxes</a:t>
            </a:r>
            <a:endParaRPr lang="en-US" sz="2800" dirty="0"/>
          </a:p>
        </p:txBody>
      </p:sp>
    </p:spTree>
    <p:extLst>
      <p:ext uri="{BB962C8B-B14F-4D97-AF65-F5344CB8AC3E}">
        <p14:creationId xmlns:p14="http://schemas.microsoft.com/office/powerpoint/2010/main" val="250146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Is SFM always Uniquely Solvable?</a:t>
            </a:r>
          </a:p>
        </p:txBody>
      </p:sp>
      <p:pic>
        <p:nvPicPr>
          <p:cNvPr id="25604" name="Picture 2" descr="rotating necker c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485900"/>
            <a:ext cx="5334000" cy="400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2" name="Content Placeholder 1"/>
          <p:cNvSpPr>
            <a:spLocks noGrp="1"/>
          </p:cNvSpPr>
          <p:nvPr>
            <p:ph idx="1"/>
          </p:nvPr>
        </p:nvSpPr>
        <p:spPr>
          <a:xfrm>
            <a:off x="2209800" y="5715000"/>
            <a:ext cx="7772400" cy="457200"/>
          </a:xfrm>
        </p:spPr>
        <p:txBody>
          <a:bodyPr/>
          <a:lstStyle/>
          <a:p>
            <a:pPr algn="ctr"/>
            <a:r>
              <a:rPr lang="en-US" dirty="0">
                <a:hlinkClick r:id="rId3"/>
              </a:rPr>
              <a:t>Necker cube</a:t>
            </a:r>
            <a:endParaRPr lang="en-US" dirty="0"/>
          </a:p>
        </p:txBody>
      </p:sp>
    </p:spTree>
    <p:extLst>
      <p:ext uri="{BB962C8B-B14F-4D97-AF65-F5344CB8AC3E}">
        <p14:creationId xmlns:p14="http://schemas.microsoft.com/office/powerpoint/2010/main" val="284367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pic>
        <p:nvPicPr>
          <p:cNvPr id="1434" name="Shape 1434" descr="C:\snavely\talks\2008\DEFENSE\images\failure\godzilla\GodzillaNecker.png"/>
          <p:cNvPicPr preferRelativeResize="0"/>
          <p:nvPr/>
        </p:nvPicPr>
        <p:blipFill rotWithShape="1">
          <a:blip r:embed="rId3">
            <a:alphaModFix/>
          </a:blip>
          <a:srcRect/>
          <a:stretch/>
        </p:blipFill>
        <p:spPr>
          <a:xfrm>
            <a:off x="6470259" y="4048998"/>
            <a:ext cx="2971190" cy="222839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1435" name="Shape 1435" descr="C:\snavely\talks\2008\DEFENSE\images\failure\godzilla\GodzillaCorrect.png"/>
          <p:cNvPicPr preferRelativeResize="0"/>
          <p:nvPr/>
        </p:nvPicPr>
        <p:blipFill rotWithShape="1">
          <a:blip r:embed="rId4">
            <a:alphaModFix/>
          </a:blip>
          <a:srcRect/>
          <a:stretch/>
        </p:blipFill>
        <p:spPr>
          <a:xfrm>
            <a:off x="2698359" y="4060428"/>
            <a:ext cx="2971190" cy="222839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nvGrpSpPr>
          <p:cNvPr id="4" name="Group 3">
            <a:extLst>
              <a:ext uri="{FF2B5EF4-FFF2-40B4-BE49-F238E27FC236}">
                <a16:creationId xmlns:a16="http://schemas.microsoft.com/office/drawing/2014/main" id="{DB54CC8A-8B8D-2842-A195-A1BDBA016356}"/>
              </a:ext>
            </a:extLst>
          </p:cNvPr>
          <p:cNvGrpSpPr/>
          <p:nvPr/>
        </p:nvGrpSpPr>
        <p:grpSpPr>
          <a:xfrm>
            <a:off x="523908" y="2192384"/>
            <a:ext cx="11144183" cy="1350915"/>
            <a:chOff x="2006202" y="2549526"/>
            <a:chExt cx="8227458" cy="997345"/>
          </a:xfrm>
        </p:grpSpPr>
        <p:pic>
          <p:nvPicPr>
            <p:cNvPr id="1436" name="Shape 1436" descr="C:\snavely\talks\2008\DEFENSE\images\godzilla\viff.035-0.jpg"/>
            <p:cNvPicPr preferRelativeResize="0"/>
            <p:nvPr/>
          </p:nvPicPr>
          <p:blipFill rotWithShape="1">
            <a:blip r:embed="rId5">
              <a:alphaModFix/>
            </a:blip>
            <a:srcRect/>
            <a:stretch/>
          </p:blipFill>
          <p:spPr>
            <a:xfrm>
              <a:off x="2006202" y="2549526"/>
              <a:ext cx="1198200" cy="997345"/>
            </a:xfrm>
            <a:prstGeom prst="rect">
              <a:avLst/>
            </a:prstGeom>
            <a:noFill/>
            <a:ln>
              <a:noFill/>
            </a:ln>
          </p:spPr>
        </p:pic>
        <p:pic>
          <p:nvPicPr>
            <p:cNvPr id="1437" name="Shape 1437" descr="C:\snavely\talks\2008\DEFENSE\images\godzilla\viff.000-0.jpg"/>
            <p:cNvPicPr preferRelativeResize="0"/>
            <p:nvPr/>
          </p:nvPicPr>
          <p:blipFill rotWithShape="1">
            <a:blip r:embed="rId6">
              <a:alphaModFix/>
            </a:blip>
            <a:srcRect/>
            <a:stretch/>
          </p:blipFill>
          <p:spPr>
            <a:xfrm>
              <a:off x="3177745" y="2549526"/>
              <a:ext cx="1198200" cy="997345"/>
            </a:xfrm>
            <a:prstGeom prst="rect">
              <a:avLst/>
            </a:prstGeom>
            <a:noFill/>
            <a:ln>
              <a:noFill/>
            </a:ln>
          </p:spPr>
        </p:pic>
        <p:pic>
          <p:nvPicPr>
            <p:cNvPr id="1438" name="Shape 1438" descr="C:\snavely\talks\2008\DEFENSE\images\godzilla\viff.005-0.jpg"/>
            <p:cNvPicPr preferRelativeResize="0"/>
            <p:nvPr/>
          </p:nvPicPr>
          <p:blipFill rotWithShape="1">
            <a:blip r:embed="rId7">
              <a:alphaModFix/>
            </a:blip>
            <a:srcRect/>
            <a:stretch/>
          </p:blipFill>
          <p:spPr>
            <a:xfrm>
              <a:off x="4349288" y="2549526"/>
              <a:ext cx="1198200" cy="997345"/>
            </a:xfrm>
            <a:prstGeom prst="rect">
              <a:avLst/>
            </a:prstGeom>
            <a:noFill/>
            <a:ln>
              <a:noFill/>
            </a:ln>
          </p:spPr>
        </p:pic>
        <p:pic>
          <p:nvPicPr>
            <p:cNvPr id="1439" name="Shape 1439" descr="C:\snavely\talks\2008\DEFENSE\images\godzilla\viff.010-0.jpg"/>
            <p:cNvPicPr preferRelativeResize="0"/>
            <p:nvPr/>
          </p:nvPicPr>
          <p:blipFill rotWithShape="1">
            <a:blip r:embed="rId8">
              <a:alphaModFix/>
            </a:blip>
            <a:srcRect/>
            <a:stretch/>
          </p:blipFill>
          <p:spPr>
            <a:xfrm>
              <a:off x="5520831" y="2549526"/>
              <a:ext cx="1198200" cy="997345"/>
            </a:xfrm>
            <a:prstGeom prst="rect">
              <a:avLst/>
            </a:prstGeom>
            <a:noFill/>
            <a:ln>
              <a:noFill/>
            </a:ln>
          </p:spPr>
        </p:pic>
        <p:pic>
          <p:nvPicPr>
            <p:cNvPr id="1440" name="Shape 1440" descr="C:\snavely\talks\2008\DEFENSE\images\godzilla\viff.015-0.jpg"/>
            <p:cNvPicPr preferRelativeResize="0"/>
            <p:nvPr/>
          </p:nvPicPr>
          <p:blipFill rotWithShape="1">
            <a:blip r:embed="rId9">
              <a:alphaModFix/>
            </a:blip>
            <a:srcRect/>
            <a:stretch/>
          </p:blipFill>
          <p:spPr>
            <a:xfrm>
              <a:off x="6692374" y="2549526"/>
              <a:ext cx="1198200" cy="997345"/>
            </a:xfrm>
            <a:prstGeom prst="rect">
              <a:avLst/>
            </a:prstGeom>
            <a:noFill/>
            <a:ln>
              <a:noFill/>
            </a:ln>
          </p:spPr>
        </p:pic>
        <p:pic>
          <p:nvPicPr>
            <p:cNvPr id="1441" name="Shape 1441" descr="C:\snavely\talks\2008\DEFENSE\images\godzilla\viff.020-0.jpg"/>
            <p:cNvPicPr preferRelativeResize="0"/>
            <p:nvPr/>
          </p:nvPicPr>
          <p:blipFill rotWithShape="1">
            <a:blip r:embed="rId10">
              <a:alphaModFix/>
            </a:blip>
            <a:srcRect/>
            <a:stretch/>
          </p:blipFill>
          <p:spPr>
            <a:xfrm>
              <a:off x="7863917" y="2549526"/>
              <a:ext cx="1198200" cy="997345"/>
            </a:xfrm>
            <a:prstGeom prst="rect">
              <a:avLst/>
            </a:prstGeom>
            <a:noFill/>
            <a:ln>
              <a:noFill/>
            </a:ln>
          </p:spPr>
        </p:pic>
        <p:pic>
          <p:nvPicPr>
            <p:cNvPr id="1442" name="Shape 1442" descr="C:\snavely\talks\2008\DEFENSE\images\godzilla\viff.025-0.jpg"/>
            <p:cNvPicPr preferRelativeResize="0"/>
            <p:nvPr/>
          </p:nvPicPr>
          <p:blipFill rotWithShape="1">
            <a:blip r:embed="rId11">
              <a:alphaModFix/>
            </a:blip>
            <a:srcRect/>
            <a:stretch/>
          </p:blipFill>
          <p:spPr>
            <a:xfrm>
              <a:off x="9035460" y="2549526"/>
              <a:ext cx="1198200" cy="997345"/>
            </a:xfrm>
            <a:prstGeom prst="rect">
              <a:avLst/>
            </a:prstGeom>
            <a:noFill/>
            <a:ln>
              <a:noFill/>
            </a:ln>
          </p:spPr>
        </p:pic>
      </p:grpSp>
      <p:sp>
        <p:nvSpPr>
          <p:cNvPr id="13" name="TextBox 12">
            <a:extLst>
              <a:ext uri="{FF2B5EF4-FFF2-40B4-BE49-F238E27FC236}">
                <a16:creationId xmlns:a16="http://schemas.microsoft.com/office/drawing/2014/main" id="{B5EFFDED-E7AB-DA41-B580-E0FCDF2AC75C}"/>
              </a:ext>
            </a:extLst>
          </p:cNvPr>
          <p:cNvSpPr txBox="1"/>
          <p:nvPr/>
        </p:nvSpPr>
        <p:spPr>
          <a:xfrm>
            <a:off x="8949260" y="6550224"/>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2" name="Title 1">
            <a:extLst>
              <a:ext uri="{FF2B5EF4-FFF2-40B4-BE49-F238E27FC236}">
                <a16:creationId xmlns:a16="http://schemas.microsoft.com/office/drawing/2014/main" id="{D0035037-4A01-E046-8B48-690871EBF879}"/>
              </a:ext>
            </a:extLst>
          </p:cNvPr>
          <p:cNvSpPr>
            <a:spLocks noGrp="1"/>
          </p:cNvSpPr>
          <p:nvPr>
            <p:ph type="title"/>
          </p:nvPr>
        </p:nvSpPr>
        <p:spPr/>
        <p:txBody>
          <a:bodyPr/>
          <a:lstStyle/>
          <a:p>
            <a:r>
              <a:rPr lang="en-US" altLang="en-US" dirty="0"/>
              <a:t>Is SFM Always Uniquely Solvable?</a:t>
            </a:r>
            <a:endParaRPr lang="en-US" dirty="0"/>
          </a:p>
        </p:txBody>
      </p:sp>
      <p:sp>
        <p:nvSpPr>
          <p:cNvPr id="3" name="Content Placeholder 2">
            <a:extLst>
              <a:ext uri="{FF2B5EF4-FFF2-40B4-BE49-F238E27FC236}">
                <a16:creationId xmlns:a16="http://schemas.microsoft.com/office/drawing/2014/main" id="{562DD6F0-D911-5D44-9DEA-79E34566BC0A}"/>
              </a:ext>
            </a:extLst>
          </p:cNvPr>
          <p:cNvSpPr>
            <a:spLocks noGrp="1"/>
          </p:cNvSpPr>
          <p:nvPr>
            <p:ph idx="1"/>
          </p:nvPr>
        </p:nvSpPr>
        <p:spPr/>
        <p:txBody>
          <a:bodyPr/>
          <a:lstStyle/>
          <a:p>
            <a:pPr>
              <a:buFont typeface="Arial" panose="020B0604020202020204" pitchFamily="34" charset="0"/>
              <a:buChar char="•"/>
            </a:pPr>
            <a:r>
              <a:rPr lang="en-US" sz="2800" dirty="0"/>
              <a:t>Could actually happen in affine structure from motion:</a:t>
            </a:r>
          </a:p>
        </p:txBody>
      </p:sp>
    </p:spTree>
    <p:extLst>
      <p:ext uri="{BB962C8B-B14F-4D97-AF65-F5344CB8AC3E}">
        <p14:creationId xmlns:p14="http://schemas.microsoft.com/office/powerpoint/2010/main" val="833233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Structure from Motion Ambiguity</a:t>
            </a:r>
          </a:p>
        </p:txBody>
      </p:sp>
      <mc:AlternateContent xmlns:mc="http://schemas.openxmlformats.org/markup-compatibility/2006" xmlns:a14="http://schemas.microsoft.com/office/drawing/2010/main">
        <mc:Choice Requires="a14">
          <p:sp>
            <p:nvSpPr>
              <p:cNvPr id="1028" name="Rectangle 3"/>
              <p:cNvSpPr>
                <a:spLocks noGrp="1" noChangeArrowheads="1"/>
              </p:cNvSpPr>
              <p:nvPr>
                <p:ph type="body" idx="1"/>
              </p:nvPr>
            </p:nvSpPr>
            <p:spPr/>
            <p:txBody>
              <a:bodyPr/>
              <a:lstStyle/>
              <a:p>
                <a:pPr>
                  <a:buFontTx/>
                  <a:buChar char="•"/>
                </a:pPr>
                <a:r>
                  <a:rPr lang="en-US" sz="2800" dirty="0"/>
                  <a:t>If we scale the entire scene by some factor </a:t>
                </a:r>
                <a14:m>
                  <m:oMath xmlns:m="http://schemas.openxmlformats.org/officeDocument/2006/math">
                    <m:r>
                      <a:rPr lang="en-US" sz="2800" i="1" dirty="0" smtClean="0">
                        <a:solidFill>
                          <a:srgbClr val="C00000"/>
                        </a:solidFill>
                        <a:latin typeface="Cambria Math" panose="02040503050406030204" pitchFamily="18" charset="0"/>
                      </a:rPr>
                      <m:t>𝑘</m:t>
                    </m:r>
                  </m:oMath>
                </a14:m>
                <a:r>
                  <a:rPr lang="en-US" sz="2800" i="1" dirty="0"/>
                  <a:t> </a:t>
                </a:r>
                <a:r>
                  <a:rPr lang="en-US" sz="2800" dirty="0"/>
                  <a:t>and, at the same time, scale the camera matrices by the factor of </a:t>
                </a:r>
                <a14:m>
                  <m:oMath xmlns:m="http://schemas.openxmlformats.org/officeDocument/2006/math">
                    <m:r>
                      <a:rPr lang="en-US" sz="2800" i="1" dirty="0" smtClean="0">
                        <a:solidFill>
                          <a:srgbClr val="C00000"/>
                        </a:solidFill>
                        <a:latin typeface="Cambria Math" panose="02040503050406030204" pitchFamily="18" charset="0"/>
                      </a:rPr>
                      <m:t>1/</m:t>
                    </m:r>
                    <m:r>
                      <a:rPr lang="en-US" sz="2800" i="1" dirty="0" smtClean="0">
                        <a:solidFill>
                          <a:srgbClr val="C00000"/>
                        </a:solidFill>
                        <a:latin typeface="Cambria Math" panose="02040503050406030204" pitchFamily="18" charset="0"/>
                      </a:rPr>
                      <m:t>𝑘</m:t>
                    </m:r>
                  </m:oMath>
                </a14:m>
                <a:r>
                  <a:rPr lang="en-US" sz="2800" dirty="0"/>
                  <a:t>, the projections of the scene points remain exactly the same:</a:t>
                </a:r>
                <a:br>
                  <a:rPr lang="en-US" sz="2800" dirty="0"/>
                </a:br>
                <a:endParaRPr lang="en-US" sz="1200" dirty="0"/>
              </a:p>
              <a:p>
                <a:pPr marL="0" indent="0"/>
                <a14:m>
                  <m:oMathPara xmlns:m="http://schemas.openxmlformats.org/officeDocument/2006/math">
                    <m:oMathParaPr>
                      <m:jc m:val="centerGroup"/>
                    </m:oMathParaPr>
                    <m:oMath xmlns:m="http://schemas.openxmlformats.org/officeDocument/2006/math">
                      <m:r>
                        <a:rPr lang="en-US" sz="2800" b="1" i="1" smtClean="0">
                          <a:solidFill>
                            <a:srgbClr val="7030A0"/>
                          </a:solidFill>
                          <a:latin typeface="Cambria Math" panose="02040503050406030204" pitchFamily="18" charset="0"/>
                        </a:rPr>
                        <m:t>𝒙</m:t>
                      </m:r>
                      <m:r>
                        <a:rPr lang="en-US" sz="2800" b="0" i="1" smtClean="0">
                          <a:solidFill>
                            <a:srgbClr val="7030A0"/>
                          </a:solidFill>
                          <a:latin typeface="Cambria Math" panose="02040503050406030204" pitchFamily="18" charset="0"/>
                          <a:ea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𝑷𝑿</m:t>
                      </m:r>
                      <m:r>
                        <a:rPr lang="en-US" sz="2800" b="0" i="1" smtClean="0">
                          <a:solidFill>
                            <a:srgbClr val="7030A0"/>
                          </a:solidFill>
                          <a:latin typeface="Cambria Math" panose="02040503050406030204" pitchFamily="18" charset="0"/>
                          <a:ea typeface="Cambria Math" panose="02040503050406030204" pitchFamily="18" charset="0"/>
                        </a:rPr>
                        <m:t>=</m:t>
                      </m:r>
                      <m:d>
                        <m:dPr>
                          <m:ctrlPr>
                            <a:rPr lang="en-US" sz="2800" b="0" i="1" smtClean="0">
                              <a:solidFill>
                                <a:srgbClr val="7030A0"/>
                              </a:solidFill>
                              <a:latin typeface="Cambria Math" panose="02040503050406030204" pitchFamily="18" charset="0"/>
                              <a:ea typeface="Cambria Math" panose="02040503050406030204" pitchFamily="18" charset="0"/>
                            </a:rPr>
                          </m:ctrlPr>
                        </m:dPr>
                        <m:e>
                          <m:f>
                            <m:fPr>
                              <m:ctrlPr>
                                <a:rPr lang="en-US" sz="2800" b="0" i="1" smtClean="0">
                                  <a:solidFill>
                                    <a:srgbClr val="C00000"/>
                                  </a:solidFill>
                                  <a:latin typeface="Cambria Math" panose="02040503050406030204" pitchFamily="18" charset="0"/>
                                  <a:ea typeface="Cambria Math" panose="02040503050406030204" pitchFamily="18" charset="0"/>
                                </a:rPr>
                              </m:ctrlPr>
                            </m:fPr>
                            <m:num>
                              <m:r>
                                <a:rPr lang="en-US" sz="2800" b="0" i="1" smtClean="0">
                                  <a:solidFill>
                                    <a:srgbClr val="C00000"/>
                                  </a:solidFill>
                                  <a:latin typeface="Cambria Math" panose="02040503050406030204" pitchFamily="18" charset="0"/>
                                  <a:ea typeface="Cambria Math" panose="02040503050406030204" pitchFamily="18" charset="0"/>
                                </a:rPr>
                                <m:t>1</m:t>
                              </m:r>
                            </m:num>
                            <m:den>
                              <m:r>
                                <a:rPr lang="en-US" sz="2800" b="0" i="1" smtClean="0">
                                  <a:solidFill>
                                    <a:srgbClr val="C00000"/>
                                  </a:solidFill>
                                  <a:latin typeface="Cambria Math" panose="02040503050406030204" pitchFamily="18" charset="0"/>
                                  <a:ea typeface="Cambria Math" panose="02040503050406030204" pitchFamily="18" charset="0"/>
                                </a:rPr>
                                <m:t>𝑘</m:t>
                              </m:r>
                            </m:den>
                          </m:f>
                          <m:r>
                            <a:rPr lang="en-US" sz="2800" b="1" i="1" smtClean="0">
                              <a:solidFill>
                                <a:srgbClr val="7030A0"/>
                              </a:solidFill>
                              <a:latin typeface="Cambria Math" panose="02040503050406030204" pitchFamily="18" charset="0"/>
                              <a:ea typeface="Cambria Math" panose="02040503050406030204" pitchFamily="18" charset="0"/>
                            </a:rPr>
                            <m:t>𝑷</m:t>
                          </m:r>
                        </m:e>
                      </m:d>
                      <m:r>
                        <a:rPr lang="en-US" sz="2800" b="0" i="1" smtClean="0">
                          <a:solidFill>
                            <a:srgbClr val="7030A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𝑘</m:t>
                      </m:r>
                      <m:r>
                        <a:rPr lang="en-US" sz="2800" b="1" i="1" smtClean="0">
                          <a:solidFill>
                            <a:srgbClr val="7030A0"/>
                          </a:solidFill>
                          <a:latin typeface="Cambria Math" panose="02040503050406030204" pitchFamily="18" charset="0"/>
                          <a:ea typeface="Cambria Math" panose="02040503050406030204" pitchFamily="18" charset="0"/>
                        </a:rPr>
                        <m:t>𝑿</m:t>
                      </m:r>
                      <m:r>
                        <a:rPr lang="en-US" sz="2800" b="0" i="1" smtClean="0">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a:p>
                <a:pPr marL="0" indent="0"/>
                <a:endParaRPr lang="en-US" sz="1200" dirty="0"/>
              </a:p>
              <a:p>
                <a:pPr>
                  <a:buFont typeface="Arial" panose="020B0604020202020204" pitchFamily="34" charset="0"/>
                  <a:buChar char="•"/>
                </a:pPr>
                <a:r>
                  <a:rPr lang="en-US" sz="2800" dirty="0"/>
                  <a:t>Without a reference measurement, it is impossible to recover the absolute scale of the scene!</a:t>
                </a:r>
              </a:p>
              <a:p>
                <a:pPr>
                  <a:buFont typeface="Arial" panose="020B0604020202020204" pitchFamily="34" charset="0"/>
                  <a:buChar char="•"/>
                </a:pPr>
                <a:r>
                  <a:rPr lang="en-US" sz="2800" dirty="0"/>
                  <a:t>In general, if we transform the scene using a transformation </a:t>
                </a:r>
                <a14:m>
                  <m:oMath xmlns:m="http://schemas.openxmlformats.org/officeDocument/2006/math">
                    <m:r>
                      <a:rPr lang="en-US" sz="2800" b="1" i="1" dirty="0" smtClean="0">
                        <a:solidFill>
                          <a:srgbClr val="C00000"/>
                        </a:solidFill>
                        <a:latin typeface="Cambria Math" panose="02040503050406030204" pitchFamily="18" charset="0"/>
                      </a:rPr>
                      <m:t>𝑸</m:t>
                    </m:r>
                  </m:oMath>
                </a14:m>
                <a:r>
                  <a:rPr lang="en-US" sz="2800" dirty="0"/>
                  <a:t> and apply the inverse transformation to the camera matrices, then the image observations do not change:</a:t>
                </a:r>
                <a:br>
                  <a:rPr lang="en-US" sz="2800" dirty="0"/>
                </a:br>
                <a:endParaRPr lang="en-US" sz="1200" dirty="0"/>
              </a:p>
              <a:p>
                <a:pPr marL="0" indent="0"/>
                <a14:m>
                  <m:oMathPara xmlns:m="http://schemas.openxmlformats.org/officeDocument/2006/math">
                    <m:oMathParaPr>
                      <m:jc m:val="centerGroup"/>
                    </m:oMathParaPr>
                    <m:oMath xmlns:m="http://schemas.openxmlformats.org/officeDocument/2006/math">
                      <m:r>
                        <a:rPr lang="en-US" sz="2800" b="1" i="1">
                          <a:solidFill>
                            <a:srgbClr val="7030A0"/>
                          </a:solidFill>
                          <a:latin typeface="Cambria Math" panose="02040503050406030204" pitchFamily="18" charset="0"/>
                        </a:rPr>
                        <m:t>𝒙</m:t>
                      </m:r>
                      <m:r>
                        <a:rPr lang="en-US" sz="2800" i="1">
                          <a:solidFill>
                            <a:srgbClr val="7030A0"/>
                          </a:solidFill>
                          <a:latin typeface="Cambria Math" panose="02040503050406030204" pitchFamily="18" charset="0"/>
                          <a:ea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𝑷𝑿</m:t>
                      </m:r>
                      <m:r>
                        <a:rPr lang="en-US" sz="2800" i="1">
                          <a:solidFill>
                            <a:srgbClr val="7030A0"/>
                          </a:solidFill>
                          <a:latin typeface="Cambria Math" panose="02040503050406030204" pitchFamily="18" charset="0"/>
                          <a:ea typeface="Cambria Math" panose="02040503050406030204" pitchFamily="18" charset="0"/>
                        </a:rPr>
                        <m:t>=</m:t>
                      </m:r>
                      <m:d>
                        <m:dPr>
                          <m:ctrlPr>
                            <a:rPr lang="en-US" sz="2800" i="1" smtClean="0">
                              <a:solidFill>
                                <a:srgbClr val="7030A0"/>
                              </a:solidFill>
                              <a:latin typeface="Cambria Math" panose="02040503050406030204" pitchFamily="18" charset="0"/>
                              <a:ea typeface="Cambria Math" panose="02040503050406030204" pitchFamily="18" charset="0"/>
                            </a:rPr>
                          </m:ctrlPr>
                        </m:dPr>
                        <m:e>
                          <m:r>
                            <a:rPr lang="en-US" sz="2800" b="1" i="1">
                              <a:solidFill>
                                <a:srgbClr val="7030A0"/>
                              </a:solidFill>
                              <a:latin typeface="Cambria Math" panose="02040503050406030204" pitchFamily="18" charset="0"/>
                              <a:ea typeface="Cambria Math" panose="02040503050406030204" pitchFamily="18" charset="0"/>
                            </a:rPr>
                            <m:t>𝑷</m:t>
                          </m:r>
                          <m:sSup>
                            <m:sSupPr>
                              <m:ctrlPr>
                                <a:rPr lang="en-US" sz="2800" b="1" i="1" smtClean="0">
                                  <a:solidFill>
                                    <a:srgbClr val="C00000"/>
                                  </a:solidFill>
                                  <a:latin typeface="Cambria Math" panose="02040503050406030204" pitchFamily="18" charset="0"/>
                                  <a:ea typeface="Cambria Math" panose="02040503050406030204" pitchFamily="18" charset="0"/>
                                </a:rPr>
                              </m:ctrlPr>
                            </m:sSupPr>
                            <m:e>
                              <m:r>
                                <a:rPr lang="en-US" sz="2800" b="1" i="1" smtClean="0">
                                  <a:solidFill>
                                    <a:srgbClr val="C00000"/>
                                  </a:solidFill>
                                  <a:latin typeface="Cambria Math" panose="02040503050406030204" pitchFamily="18" charset="0"/>
                                  <a:ea typeface="Cambria Math" panose="02040503050406030204" pitchFamily="18" charset="0"/>
                                </a:rPr>
                                <m:t>𝑸</m:t>
                              </m:r>
                            </m:e>
                            <m:sup>
                              <m:r>
                                <a:rPr lang="en-US" sz="2800" b="0" i="1" smtClean="0">
                                  <a:solidFill>
                                    <a:srgbClr val="C00000"/>
                                  </a:solidFill>
                                  <a:latin typeface="Cambria Math" panose="02040503050406030204" pitchFamily="18" charset="0"/>
                                  <a:ea typeface="Cambria Math" panose="02040503050406030204" pitchFamily="18" charset="0"/>
                                </a:rPr>
                                <m:t>−1</m:t>
                              </m:r>
                            </m:sup>
                          </m:sSup>
                        </m:e>
                      </m:d>
                      <m:r>
                        <a:rPr lang="en-US" sz="2800" i="1">
                          <a:solidFill>
                            <a:srgbClr val="7030A0"/>
                          </a:solidFill>
                          <a:latin typeface="Cambria Math" panose="02040503050406030204" pitchFamily="18" charset="0"/>
                          <a:ea typeface="Cambria Math" panose="02040503050406030204" pitchFamily="18" charset="0"/>
                        </a:rPr>
                        <m:t>(</m:t>
                      </m:r>
                      <m:r>
                        <a:rPr lang="en-US" sz="2800" b="1" i="1" smtClean="0">
                          <a:solidFill>
                            <a:srgbClr val="C00000"/>
                          </a:solidFill>
                          <a:latin typeface="Cambria Math" panose="02040503050406030204" pitchFamily="18" charset="0"/>
                          <a:ea typeface="Cambria Math" panose="02040503050406030204" pitchFamily="18" charset="0"/>
                        </a:rPr>
                        <m:t>𝑸</m:t>
                      </m:r>
                      <m:r>
                        <a:rPr lang="en-US" sz="2800" b="1" i="1">
                          <a:solidFill>
                            <a:srgbClr val="7030A0"/>
                          </a:solidFill>
                          <a:latin typeface="Cambria Math" panose="02040503050406030204" pitchFamily="18" charset="0"/>
                          <a:ea typeface="Cambria Math" panose="02040503050406030204" pitchFamily="18" charset="0"/>
                        </a:rPr>
                        <m:t>𝑿</m:t>
                      </m:r>
                      <m:r>
                        <a:rPr lang="en-US" sz="2800" i="1">
                          <a:solidFill>
                            <a:srgbClr val="7030A0"/>
                          </a:solidFill>
                          <a:latin typeface="Cambria Math" panose="02040503050406030204" pitchFamily="18" charset="0"/>
                          <a:ea typeface="Cambria Math" panose="02040503050406030204" pitchFamily="18" charset="0"/>
                        </a:rPr>
                        <m:t>)</m:t>
                      </m:r>
                    </m:oMath>
                  </m:oMathPara>
                </a14:m>
                <a:endParaRPr lang="en-US" sz="2800" dirty="0">
                  <a:solidFill>
                    <a:srgbClr val="7030A0"/>
                  </a:solidFill>
                </a:endParaRPr>
              </a:p>
              <a:p>
                <a:pPr marL="0" indent="0"/>
                <a:endParaRPr lang="en-US" dirty="0"/>
              </a:p>
            </p:txBody>
          </p:sp>
        </mc:Choice>
        <mc:Fallback xmlns="">
          <p:sp>
            <p:nvSpPr>
              <p:cNvPr id="1028" name="Rectangle 3"/>
              <p:cNvSpPr>
                <a:spLocks noGrp="1" noRot="1" noChangeAspect="1" noMove="1" noResize="1" noEditPoints="1" noAdjustHandles="1" noChangeArrowheads="1" noChangeShapeType="1" noTextEdit="1"/>
              </p:cNvSpPr>
              <p:nvPr>
                <p:ph type="body" idx="1"/>
              </p:nvPr>
            </p:nvSpPr>
            <p:spPr>
              <a:blipFill>
                <a:blip r:embed="rId3"/>
                <a:stretch>
                  <a:fillRect l="-1103" t="-1449" r="-1838" b="-652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12pt]{article}\pagestyle{empty}&#10;\begin{document}&#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1.5"/>
  <p:tag name="DEFAULTFONTSIZE" val="8"/>
  <p:tag name="DEFAULTWIDTH" val="348"/>
  <p:tag name="DEFAULTHEIGHT" val="272"/>
</p:tagLst>
</file>

<file path=ppt/theme/theme1.xml><?xml version="1.0" encoding="utf-8"?>
<a:theme xmlns:a="http://schemas.openxmlformats.org/drawingml/2006/main" name="mosaic">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sa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mosai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sai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sai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sai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sai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sai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sai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D:\seitz\class\490CV\lectures\mosaic.ppt</Template>
  <TotalTime>56106</TotalTime>
  <Words>3673</Words>
  <Application>Microsoft Office PowerPoint</Application>
  <PresentationFormat>Widescreen</PresentationFormat>
  <Paragraphs>505</Paragraphs>
  <Slides>62</Slides>
  <Notes>48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3" baseType="lpstr">
      <vt:lpstr>Arial</vt:lpstr>
      <vt:lpstr>Calibri</vt:lpstr>
      <vt:lpstr>Cambria Math</vt:lpstr>
      <vt:lpstr>Helvetica</vt:lpstr>
      <vt:lpstr>Helvetica Neue Light</vt:lpstr>
      <vt:lpstr>Oxygen</vt:lpstr>
      <vt:lpstr>Source Sans Pro</vt:lpstr>
      <vt:lpstr>Times New Roman</vt:lpstr>
      <vt:lpstr>mosaic</vt:lpstr>
      <vt:lpstr>Equation</vt:lpstr>
      <vt:lpstr>Image</vt:lpstr>
      <vt:lpstr>Structure from Motion</vt:lpstr>
      <vt:lpstr>Outline: Structure from Motion</vt:lpstr>
      <vt:lpstr>Recall: Calibration</vt:lpstr>
      <vt:lpstr>Recall: Triangulation</vt:lpstr>
      <vt:lpstr>Structure from Motion</vt:lpstr>
      <vt:lpstr>Structure from Motion: Problem Formulation</vt:lpstr>
      <vt:lpstr>Is SFM always Uniquely Solvable?</vt:lpstr>
      <vt:lpstr>Is SFM Always Uniquely Solvable?</vt:lpstr>
      <vt:lpstr>Structure from Motion Ambiguity</vt:lpstr>
      <vt:lpstr>Types of Ambiguity</vt:lpstr>
      <vt:lpstr>Projective Ambiguity</vt:lpstr>
      <vt:lpstr>Projective Ambiguity</vt:lpstr>
      <vt:lpstr>Affine Ambiguity</vt:lpstr>
      <vt:lpstr>Affine Ambiguity</vt:lpstr>
      <vt:lpstr>Similarity Ambiguity</vt:lpstr>
      <vt:lpstr>Similarity Ambiguity</vt:lpstr>
      <vt:lpstr>Outline: Structure from Motion</vt:lpstr>
      <vt:lpstr>Affine Structure from Motion</vt:lpstr>
      <vt:lpstr>Recall: Orthographic Projection</vt:lpstr>
      <vt:lpstr>General Affine Projection</vt:lpstr>
      <vt:lpstr>Affine Structure from Motion</vt:lpstr>
      <vt:lpstr>Affine Structure from Motion</vt:lpstr>
      <vt:lpstr>Affine Structure from Motion</vt:lpstr>
      <vt:lpstr>Affine Structure from Motion</vt:lpstr>
      <vt:lpstr>Affine Structure from Motion</vt:lpstr>
      <vt:lpstr>Factorizing the Measurement Matrix</vt:lpstr>
      <vt:lpstr>Factorizing the Measurement Matrix</vt:lpstr>
      <vt:lpstr>Factorizing the Measurement Matrix</vt:lpstr>
      <vt:lpstr>Factorizing the Measurement Matrix</vt:lpstr>
      <vt:lpstr>Factorizing the Measurement Matrix</vt:lpstr>
      <vt:lpstr>Eliminating the Affine Ambiguity</vt:lpstr>
      <vt:lpstr>Eliminating the Affine Ambiguity</vt:lpstr>
      <vt:lpstr>Reconstruction Results</vt:lpstr>
      <vt:lpstr>Dealing with Missing Data</vt:lpstr>
      <vt:lpstr>Dealing with Missing Data</vt:lpstr>
      <vt:lpstr>Outline: Structure from Motion</vt:lpstr>
      <vt:lpstr>Projective Structure from Motion</vt:lpstr>
      <vt:lpstr>Projective Structure from Motion</vt:lpstr>
      <vt:lpstr>Projective SFM: Two-Camera Case</vt:lpstr>
      <vt:lpstr>Incremental Structure from Motion</vt:lpstr>
      <vt:lpstr>Incremental Structure from Motion</vt:lpstr>
      <vt:lpstr>Incremental Structure from Motion</vt:lpstr>
      <vt:lpstr>Bundle Adjustment</vt:lpstr>
      <vt:lpstr>Outline: Structure from Motion</vt:lpstr>
      <vt:lpstr>Representative SFM Pipeline</vt:lpstr>
      <vt:lpstr>Feature Detection</vt:lpstr>
      <vt:lpstr>Feature Detection</vt:lpstr>
      <vt:lpstr>Feature Matching</vt:lpstr>
      <vt:lpstr>Feature Matching</vt:lpstr>
      <vt:lpstr>Feature Matching</vt:lpstr>
      <vt:lpstr>Feature matching</vt:lpstr>
      <vt:lpstr>Image Connectivity Graph</vt:lpstr>
      <vt:lpstr>Incremental SFM</vt:lpstr>
      <vt:lpstr>The Details</vt:lpstr>
      <vt:lpstr>Repetitive Structures Cause Catastrophic Failures</vt:lpstr>
      <vt:lpstr>Repetitive Structures Cause Catastrophic Failures</vt:lpstr>
      <vt:lpstr>Repetitive Structures Cause Catastrophic Failures</vt:lpstr>
      <vt:lpstr>The Details</vt:lpstr>
      <vt:lpstr>Reducing Error Accumulation and Closing Loops</vt:lpstr>
      <vt:lpstr>Reducing Error Accumulation and Closing Loops</vt:lpstr>
      <vt:lpstr>The Details</vt:lpstr>
      <vt:lpstr>SFM Software</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Stereo</dc:title>
  <dc:creator>Steve Seitz</dc:creator>
  <cp:lastModifiedBy>Ranga Rodrigo</cp:lastModifiedBy>
  <cp:revision>1089</cp:revision>
  <cp:lastPrinted>2021-10-20T15:41:11Z</cp:lastPrinted>
  <dcterms:created xsi:type="dcterms:W3CDTF">1998-05-10T17:20:27Z</dcterms:created>
  <dcterms:modified xsi:type="dcterms:W3CDTF">2023-10-18T15:00:22Z</dcterms:modified>
</cp:coreProperties>
</file>